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3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9" r:id="rId1"/>
    <p:sldMasterId id="2147483698" r:id="rId2"/>
    <p:sldMasterId id="2147483700" r:id="rId3"/>
    <p:sldMasterId id="2147483703" r:id="rId4"/>
  </p:sldMasterIdLst>
  <p:notesMasterIdLst>
    <p:notesMasterId r:id="rId22"/>
  </p:notesMasterIdLst>
  <p:handoutMasterIdLst>
    <p:handoutMasterId r:id="rId23"/>
  </p:handoutMasterIdLst>
  <p:sldIdLst>
    <p:sldId id="360" r:id="rId5"/>
    <p:sldId id="555" r:id="rId6"/>
    <p:sldId id="562" r:id="rId7"/>
    <p:sldId id="563" r:id="rId8"/>
    <p:sldId id="564" r:id="rId9"/>
    <p:sldId id="566" r:id="rId10"/>
    <p:sldId id="567" r:id="rId11"/>
    <p:sldId id="570" r:id="rId12"/>
    <p:sldId id="571" r:id="rId13"/>
    <p:sldId id="572" r:id="rId14"/>
    <p:sldId id="574" r:id="rId15"/>
    <p:sldId id="568" r:id="rId16"/>
    <p:sldId id="573" r:id="rId17"/>
    <p:sldId id="575" r:id="rId18"/>
    <p:sldId id="565" r:id="rId19"/>
    <p:sldId id="560" r:id="rId20"/>
    <p:sldId id="561" r:id="rId21"/>
  </p:sldIdLst>
  <p:sldSz cx="9906000" cy="6858000" type="A4"/>
  <p:notesSz cx="6735763" cy="9866313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748" userDrawn="1">
          <p15:clr>
            <a:srgbClr val="A4A3A4"/>
          </p15:clr>
        </p15:guide>
        <p15:guide id="2" pos="4073" userDrawn="1">
          <p15:clr>
            <a:srgbClr val="A4A3A4"/>
          </p15:clr>
        </p15:guide>
        <p15:guide id="3" pos="2167" userDrawn="1">
          <p15:clr>
            <a:srgbClr val="A4A3A4"/>
          </p15:clr>
        </p15:guide>
        <p15:guide id="4" orient="horz" pos="2069" userDrawn="1">
          <p15:clr>
            <a:srgbClr val="A4A3A4"/>
          </p15:clr>
        </p15:guide>
        <p15:guide id="5" orient="horz" pos="436" userDrawn="1">
          <p15:clr>
            <a:srgbClr val="A4A3A4"/>
          </p15:clr>
        </p15:guide>
        <p15:guide id="6" orient="horz" pos="164" userDrawn="1">
          <p15:clr>
            <a:srgbClr val="A4A3A4"/>
          </p15:clr>
        </p15:guide>
        <p15:guide id="7" pos="217" userDrawn="1">
          <p15:clr>
            <a:srgbClr val="A4A3A4"/>
          </p15:clr>
        </p15:guide>
        <p15:guide id="8" userDrawn="1">
          <p15:clr>
            <a:srgbClr val="A4A3A4"/>
          </p15:clr>
        </p15:guide>
        <p15:guide id="9" orient="horz" pos="52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07">
          <p15:clr>
            <a:srgbClr val="A4A3A4"/>
          </p15:clr>
        </p15:guide>
        <p15:guide id="2" pos="212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899D4"/>
    <a:srgbClr val="C4C4C5"/>
    <a:srgbClr val="CFDCEF"/>
    <a:srgbClr val="A4BCDF"/>
    <a:srgbClr val="FFFFFF"/>
    <a:srgbClr val="404040"/>
    <a:srgbClr val="969696"/>
    <a:srgbClr val="A7CAE9"/>
    <a:srgbClr val="B6DAE5"/>
    <a:srgbClr val="FBE7C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テーマ スタイル 1 - アクセント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スタイルなし、表のグリッド線なし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5758FB7-9AC5-4552-8A53-C91805E547FA}" styleName="テーマ スタイル 1 - アクセント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74C1A8A3-306A-4EB7-A6B1-4F7E0EB9C5D6}" styleName="中間スタイル 3 - アクセント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7DF18680-E054-41AD-8BC1-D1AEF772440D}" styleName="中間スタイル 2 - アクセント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A111915-BE36-4E01-A7E5-04B1672EAD32}" styleName="淡色スタイル 2 - アクセント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791" autoAdjust="0"/>
    <p:restoredTop sz="94645" autoAdjust="0"/>
  </p:normalViewPr>
  <p:slideViewPr>
    <p:cSldViewPr showGuides="1">
      <p:cViewPr varScale="1">
        <p:scale>
          <a:sx n="67" d="100"/>
          <a:sy n="67" d="100"/>
        </p:scale>
        <p:origin x="1132" y="56"/>
      </p:cViewPr>
      <p:guideLst>
        <p:guide orient="horz" pos="3748"/>
        <p:guide pos="4073"/>
        <p:guide pos="2167"/>
        <p:guide orient="horz" pos="2069"/>
        <p:guide orient="horz" pos="436"/>
        <p:guide orient="horz" pos="164"/>
        <p:guide pos="217"/>
        <p:guide/>
        <p:guide orient="horz" pos="52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howGuides="1">
      <p:cViewPr varScale="1">
        <p:scale>
          <a:sx n="61" d="100"/>
          <a:sy n="61" d="100"/>
        </p:scale>
        <p:origin x="-3402" y="-102"/>
      </p:cViewPr>
      <p:guideLst>
        <p:guide orient="horz" pos="3107"/>
        <p:guide pos="212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9413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 2"/>
          <p:cNvSpPr>
            <a:spLocks noGrp="1"/>
          </p:cNvSpPr>
          <p:nvPr>
            <p:ph type="dt" sz="quarter" idx="1"/>
          </p:nvPr>
        </p:nvSpPr>
        <p:spPr>
          <a:xfrm>
            <a:off x="3814763" y="0"/>
            <a:ext cx="2919412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830A86-1025-41EC-965E-96557F931730}" type="datetimeFigureOut">
              <a:rPr kumimoji="1" lang="ja-JP" altLang="en-US" smtClean="0"/>
              <a:pPr/>
              <a:t>2021/7/15</a:t>
            </a:fld>
            <a:endParaRPr kumimoji="1" lang="ja-JP" altLang="en-US"/>
          </a:p>
        </p:txBody>
      </p:sp>
      <p:sp>
        <p:nvSpPr>
          <p:cNvPr id="4" name="フッター プレースホルダ 3"/>
          <p:cNvSpPr>
            <a:spLocks noGrp="1"/>
          </p:cNvSpPr>
          <p:nvPr>
            <p:ph type="ftr" sz="quarter" idx="2"/>
          </p:nvPr>
        </p:nvSpPr>
        <p:spPr>
          <a:xfrm>
            <a:off x="0" y="9371013"/>
            <a:ext cx="2919413" cy="4937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5" name="スライド番号プレースホルダ 4"/>
          <p:cNvSpPr>
            <a:spLocks noGrp="1"/>
          </p:cNvSpPr>
          <p:nvPr>
            <p:ph type="sldNum" sz="quarter" idx="3"/>
          </p:nvPr>
        </p:nvSpPr>
        <p:spPr>
          <a:xfrm>
            <a:off x="3814763" y="9371013"/>
            <a:ext cx="2919412" cy="4937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D9AD47-97AE-4473-BBA1-94240F7D1D11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 2"/>
          <p:cNvSpPr>
            <a:spLocks noGrp="1"/>
          </p:cNvSpPr>
          <p:nvPr>
            <p:ph type="dt" idx="1"/>
          </p:nvPr>
        </p:nvSpPr>
        <p:spPr>
          <a:xfrm>
            <a:off x="3815373" y="0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59F10F-5FFC-4FC6-9AA9-B176D899B293}" type="datetimeFigureOut">
              <a:rPr kumimoji="1" lang="ja-JP" altLang="en-US" smtClean="0"/>
              <a:pPr/>
              <a:t>2021/7/15</a:t>
            </a:fld>
            <a:endParaRPr kumimoji="1" lang="ja-JP" altLang="en-US"/>
          </a:p>
        </p:txBody>
      </p:sp>
      <p:sp>
        <p:nvSpPr>
          <p:cNvPr id="4" name="スライド イメージ プレースホルダ 3"/>
          <p:cNvSpPr>
            <a:spLocks noGrp="1" noRot="1" noChangeAspect="1"/>
          </p:cNvSpPr>
          <p:nvPr>
            <p:ph type="sldImg" idx="2"/>
          </p:nvPr>
        </p:nvSpPr>
        <p:spPr>
          <a:xfrm>
            <a:off x="695325" y="739775"/>
            <a:ext cx="5345113" cy="37004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 4"/>
          <p:cNvSpPr>
            <a:spLocks noGrp="1"/>
          </p:cNvSpPr>
          <p:nvPr>
            <p:ph type="body" sz="quarter" idx="3"/>
          </p:nvPr>
        </p:nvSpPr>
        <p:spPr>
          <a:xfrm>
            <a:off x="673577" y="4686499"/>
            <a:ext cx="5388610" cy="44398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4"/>
          </p:nvPr>
        </p:nvSpPr>
        <p:spPr>
          <a:xfrm>
            <a:off x="0" y="9371285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 6"/>
          <p:cNvSpPr>
            <a:spLocks noGrp="1"/>
          </p:cNvSpPr>
          <p:nvPr>
            <p:ph type="sldNum" sz="quarter" idx="5"/>
          </p:nvPr>
        </p:nvSpPr>
        <p:spPr>
          <a:xfrm>
            <a:off x="3815373" y="9371285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9C0384-273B-4B7F-8727-04C553CCFBD3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ja-JP" altLang="en-US" dirty="0"/>
          </a:p>
        </p:txBody>
      </p:sp>
      <p:sp>
        <p:nvSpPr>
          <p:cNvPr id="4" name="スライド番号プレースホル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3580FA8-217D-4C9A-926B-74D6ED4560F1}" type="slidenum">
              <a:rPr kumimoji="1" lang="en-US" altLang="ja-JP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50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1" lang="en-US" altLang="ja-JP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panose="020B0600070205080204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411265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表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 hasCustomPrompt="1"/>
          </p:nvPr>
        </p:nvSpPr>
        <p:spPr>
          <a:xfrm>
            <a:off x="596516" y="1952835"/>
            <a:ext cx="7128000" cy="1512000"/>
          </a:xfrm>
        </p:spPr>
        <p:txBody>
          <a:bodyPr anchor="ctr">
            <a:noAutofit/>
          </a:bodyPr>
          <a:lstStyle>
            <a:lvl1pPr algn="l">
              <a:defRPr sz="2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kumimoji="1" lang="ja-JP" altLang="en-US" dirty="0"/>
              <a:t>スライド　プレゼンテーションタイトル</a:t>
            </a:r>
            <a:br>
              <a:rPr kumimoji="1" lang="en-US" altLang="ja-JP" dirty="0"/>
            </a:br>
            <a:r>
              <a:rPr kumimoji="1" lang="ja-JP" altLang="en-US" dirty="0"/>
              <a:t>和文 メイリオ </a:t>
            </a:r>
            <a:r>
              <a:rPr kumimoji="1" lang="en-US" altLang="ja-JP" dirty="0"/>
              <a:t>Bold</a:t>
            </a:r>
            <a:r>
              <a:rPr kumimoji="1" lang="ja-JP" altLang="en-US" dirty="0"/>
              <a:t>／英数字 </a:t>
            </a:r>
            <a:r>
              <a:rPr kumimoji="1" lang="en-US" altLang="ja-JP" dirty="0"/>
              <a:t>Verdana Bold</a:t>
            </a:r>
            <a:r>
              <a:rPr kumimoji="1" lang="ja-JP" altLang="en-US" dirty="0"/>
              <a:t> </a:t>
            </a:r>
            <a:r>
              <a:rPr kumimoji="1" lang="en-US" altLang="ja-JP" dirty="0"/>
              <a:t>22pt</a:t>
            </a:r>
            <a:br>
              <a:rPr kumimoji="1" lang="en-US" altLang="ja-JP" dirty="0"/>
            </a:br>
            <a:r>
              <a:rPr kumimoji="1" lang="ja-JP" altLang="en-US" dirty="0"/>
              <a:t>行間 </a:t>
            </a:r>
            <a:r>
              <a:rPr kumimoji="1" lang="en-US" altLang="ja-JP" dirty="0"/>
              <a:t>42pt</a:t>
            </a:r>
            <a:r>
              <a:rPr kumimoji="1" lang="ja-JP" altLang="en-US" dirty="0"/>
              <a:t>　カラー：</a:t>
            </a:r>
            <a:r>
              <a:rPr kumimoji="1" lang="en-US" altLang="ja-JP" dirty="0"/>
              <a:t>Gray</a:t>
            </a:r>
            <a:endParaRPr kumimoji="1" lang="ja-JP" altLang="en-US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 hasCustomPrompt="1"/>
          </p:nvPr>
        </p:nvSpPr>
        <p:spPr>
          <a:xfrm>
            <a:off x="597016" y="3753036"/>
            <a:ext cx="4500000" cy="1296144"/>
          </a:xfrm>
        </p:spPr>
        <p:txBody>
          <a:bodyPr/>
          <a:lstStyle>
            <a:lvl1pPr marL="0" indent="0" algn="l">
              <a:lnSpc>
                <a:spcPts val="2800"/>
              </a:lnSpc>
              <a:buNone/>
              <a:defRPr sz="18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 dirty="0"/>
              <a:t>サブタイトル　　和文 メイリオ </a:t>
            </a:r>
            <a:r>
              <a:rPr kumimoji="1" lang="en-US" altLang="ja-JP" dirty="0"/>
              <a:t>Bold</a:t>
            </a:r>
            <a:r>
              <a:rPr kumimoji="1" lang="ja-JP" altLang="en-US" dirty="0"/>
              <a:t>／英数字 </a:t>
            </a:r>
            <a:r>
              <a:rPr kumimoji="1" lang="en-US" altLang="ja-JP" dirty="0"/>
              <a:t>Verdana Bold</a:t>
            </a:r>
            <a:r>
              <a:rPr kumimoji="1" lang="ja-JP" altLang="en-US" dirty="0"/>
              <a:t> </a:t>
            </a:r>
            <a:r>
              <a:rPr kumimoji="1" lang="en-US" altLang="ja-JP" dirty="0"/>
              <a:t>18pt</a:t>
            </a:r>
            <a:r>
              <a:rPr kumimoji="1" lang="ja-JP" altLang="en-US" dirty="0"/>
              <a:t>・行間 </a:t>
            </a:r>
            <a:r>
              <a:rPr kumimoji="1" lang="en-US" altLang="ja-JP" dirty="0"/>
              <a:t>28pt</a:t>
            </a:r>
            <a:r>
              <a:rPr kumimoji="1" lang="ja-JP" altLang="en-US" dirty="0"/>
              <a:t>カラー：</a:t>
            </a:r>
            <a:r>
              <a:rPr kumimoji="1" lang="en-US" altLang="ja-JP" dirty="0"/>
              <a:t>Gray</a:t>
            </a:r>
            <a:endParaRPr kumimoji="1" lang="ja-JP" altLang="en-US" dirty="0"/>
          </a:p>
        </p:txBody>
      </p:sp>
      <p:sp>
        <p:nvSpPr>
          <p:cNvPr id="9" name="スライド番号プレースホルダ 5"/>
          <p:cNvSpPr txBox="1">
            <a:spLocks/>
          </p:cNvSpPr>
          <p:nvPr userDrawn="1"/>
        </p:nvSpPr>
        <p:spPr>
          <a:xfrm>
            <a:off x="595735" y="5337212"/>
            <a:ext cx="10141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Confidential</a:t>
            </a:r>
            <a:endParaRPr kumimoji="1" lang="ja-JP" altLang="en-US" sz="9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789204" y="672694"/>
            <a:ext cx="2376264" cy="344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テキスト プレースホルダ 15"/>
          <p:cNvSpPr>
            <a:spLocks noGrp="1"/>
          </p:cNvSpPr>
          <p:nvPr>
            <p:ph type="body" sz="quarter" idx="11" hasCustomPrompt="1"/>
          </p:nvPr>
        </p:nvSpPr>
        <p:spPr>
          <a:xfrm>
            <a:off x="595735" y="5697252"/>
            <a:ext cx="1404937" cy="325437"/>
          </a:xfr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9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&lt;date&gt;</a:t>
            </a:r>
            <a:endParaRPr kumimoji="1" lang="ja-JP" altLang="en-US" dirty="0"/>
          </a:p>
        </p:txBody>
      </p:sp>
      <p:sp>
        <p:nvSpPr>
          <p:cNvPr id="19" name="テキスト プレースホルダ 18"/>
          <p:cNvSpPr>
            <a:spLocks noGrp="1"/>
          </p:cNvSpPr>
          <p:nvPr>
            <p:ph type="body" sz="quarter" idx="12" hasCustomPrompt="1"/>
          </p:nvPr>
        </p:nvSpPr>
        <p:spPr>
          <a:xfrm>
            <a:off x="380492" y="672694"/>
            <a:ext cx="3168650" cy="395288"/>
          </a:xfr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1200"/>
            </a:lvl1pPr>
          </a:lstStyle>
          <a:p>
            <a:pPr lvl="0"/>
            <a:r>
              <a:rPr kumimoji="1" lang="ja-JP" altLang="en-US" dirty="0"/>
              <a:t>株式会社○○御中</a:t>
            </a:r>
          </a:p>
        </p:txBody>
      </p:sp>
      <p:sp>
        <p:nvSpPr>
          <p:cNvPr id="10" name="スライド番号プレースホルダ 5"/>
          <p:cNvSpPr txBox="1">
            <a:spLocks/>
          </p:cNvSpPr>
          <p:nvPr userDrawn="1"/>
        </p:nvSpPr>
        <p:spPr>
          <a:xfrm>
            <a:off x="1" y="6633356"/>
            <a:ext cx="9093200" cy="224644"/>
          </a:xfrm>
          <a:prstGeom prst="rect">
            <a:avLst/>
          </a:prstGeom>
          <a:solidFill>
            <a:schemeClr val="accent5"/>
          </a:solidFill>
        </p:spPr>
        <p:txBody>
          <a:bodyPr vert="horz" lIns="91440" tIns="45720" rIns="91440" bIns="4572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7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      </a:t>
            </a:r>
            <a:r>
              <a:rPr kumimoji="1" lang="en-US" altLang="ja-JP" sz="7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Copyright © TechnoPro Holdings,</a:t>
            </a:r>
            <a:r>
              <a:rPr kumimoji="1" lang="en-US" altLang="ja-JP" sz="7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Inc</a:t>
            </a:r>
            <a:r>
              <a:rPr kumimoji="1" lang="en-US" altLang="ja-JP" sz="7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. All rights reserved.</a:t>
            </a:r>
            <a:endParaRPr kumimoji="1" lang="ja-JP" altLang="en-US" sz="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スライド番号プレースホルダ 5"/>
          <p:cNvSpPr txBox="1">
            <a:spLocks/>
          </p:cNvSpPr>
          <p:nvPr userDrawn="1"/>
        </p:nvSpPr>
        <p:spPr>
          <a:xfrm>
            <a:off x="9093200" y="6633356"/>
            <a:ext cx="812800" cy="224644"/>
          </a:xfrm>
          <a:prstGeom prst="rect">
            <a:avLst/>
          </a:prstGeom>
          <a:solidFill>
            <a:schemeClr val="accent6"/>
          </a:solidFill>
        </p:spPr>
        <p:txBody>
          <a:bodyPr vert="horz" lIns="91440" tIns="45720" rIns="91440" bIns="4572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リードなし コンテンツペー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314400" y="274638"/>
            <a:ext cx="9277200" cy="432000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2200" b="1"/>
            </a:lvl1pPr>
          </a:lstStyle>
          <a:p>
            <a:r>
              <a:rPr kumimoji="1" lang="ja-JP" altLang="en-US" dirty="0"/>
              <a:t>タイトル</a:t>
            </a:r>
            <a:r>
              <a:rPr kumimoji="1" lang="en-US" altLang="ja-JP" dirty="0"/>
              <a:t>   </a:t>
            </a:r>
            <a:r>
              <a:rPr kumimoji="1" lang="ja-JP" altLang="en-US" dirty="0"/>
              <a:t>和文 メイリオ </a:t>
            </a:r>
            <a:r>
              <a:rPr kumimoji="1" lang="en-US" altLang="ja-JP" dirty="0"/>
              <a:t>Bold/</a:t>
            </a:r>
            <a:r>
              <a:rPr kumimoji="1" lang="ja-JP" altLang="en-US" dirty="0"/>
              <a:t>英数字 </a:t>
            </a:r>
            <a:r>
              <a:rPr kumimoji="1" lang="en-US" altLang="ja-JP" dirty="0"/>
              <a:t>Verdana Bold 22pt, Black</a:t>
            </a:r>
            <a:endParaRPr kumimoji="1" lang="ja-JP" altLang="en-US" dirty="0"/>
          </a:p>
        </p:txBody>
      </p:sp>
      <p:sp>
        <p:nvSpPr>
          <p:cNvPr id="3" name="スライド番号プレースホルダ 2"/>
          <p:cNvSpPr>
            <a:spLocks noGrp="1"/>
          </p:cNvSpPr>
          <p:nvPr>
            <p:ph type="sldNum" sz="quarter" idx="10"/>
          </p:nvPr>
        </p:nvSpPr>
        <p:spPr>
          <a:xfrm>
            <a:off x="9093200" y="6633356"/>
            <a:ext cx="812799" cy="224644"/>
          </a:xfrm>
        </p:spPr>
        <p:txBody>
          <a:bodyPr/>
          <a:lstStyle>
            <a:lvl1pPr>
              <a:defRPr sz="1000"/>
            </a:lvl1pPr>
          </a:lstStyle>
          <a:p>
            <a:fld id="{3913B849-B299-43F7-89E0-BDEEC7CFE234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cxnSp>
        <p:nvCxnSpPr>
          <p:cNvPr id="6" name="直線コネクタ 5"/>
          <p:cNvCxnSpPr/>
          <p:nvPr userDrawn="1"/>
        </p:nvCxnSpPr>
        <p:spPr>
          <a:xfrm>
            <a:off x="320316" y="764704"/>
            <a:ext cx="9277200" cy="0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34720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セクション見出し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053061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中表紙">
    <p:bg>
      <p:bgPr>
        <a:solidFill>
          <a:schemeClr val="bg2">
            <a:alpha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タイトル 1"/>
          <p:cNvSpPr>
            <a:spLocks noGrp="1"/>
          </p:cNvSpPr>
          <p:nvPr>
            <p:ph type="ctrTitle" hasCustomPrompt="1"/>
          </p:nvPr>
        </p:nvSpPr>
        <p:spPr>
          <a:xfrm>
            <a:off x="596516" y="1953004"/>
            <a:ext cx="7128000" cy="1512000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lnSpc>
                <a:spcPts val="4000"/>
              </a:lnSpc>
              <a:defRPr sz="2600" b="1" baseline="0">
                <a:solidFill>
                  <a:schemeClr val="tx1"/>
                </a:solidFill>
              </a:defRPr>
            </a:lvl1pPr>
          </a:lstStyle>
          <a:p>
            <a:r>
              <a:rPr kumimoji="1" lang="ja-JP" altLang="en-US" dirty="0"/>
              <a:t>中表紙</a:t>
            </a:r>
            <a:br>
              <a:rPr kumimoji="1" lang="en-US" altLang="ja-JP" dirty="0"/>
            </a:br>
            <a:r>
              <a:rPr kumimoji="1" lang="ja-JP" altLang="en-US" dirty="0"/>
              <a:t>和文 メイリオ </a:t>
            </a:r>
            <a:r>
              <a:rPr kumimoji="1" lang="en-US" altLang="ja-JP" dirty="0"/>
              <a:t>Bold</a:t>
            </a:r>
            <a:r>
              <a:rPr kumimoji="1" lang="ja-JP" altLang="en-US" dirty="0"/>
              <a:t>／英数字 </a:t>
            </a:r>
            <a:r>
              <a:rPr kumimoji="1" lang="en-US" altLang="ja-JP" dirty="0"/>
              <a:t>Verdana Bold</a:t>
            </a:r>
            <a:r>
              <a:rPr kumimoji="1" lang="ja-JP" altLang="en-US" dirty="0"/>
              <a:t> </a:t>
            </a:r>
            <a:r>
              <a:rPr kumimoji="1" lang="en-US" altLang="ja-JP" dirty="0"/>
              <a:t>26pt</a:t>
            </a:r>
            <a:r>
              <a:rPr kumimoji="1" lang="ja-JP" altLang="en-US" dirty="0"/>
              <a:t>・行間 </a:t>
            </a:r>
            <a:r>
              <a:rPr kumimoji="1" lang="en-US" altLang="ja-JP" dirty="0"/>
              <a:t>40pt</a:t>
            </a:r>
            <a:r>
              <a:rPr kumimoji="1" lang="ja-JP" altLang="en-US" dirty="0"/>
              <a:t>　カラー：</a:t>
            </a:r>
            <a:r>
              <a:rPr kumimoji="1" lang="en-US" altLang="ja-JP" dirty="0"/>
              <a:t>White</a:t>
            </a:r>
            <a:endParaRPr kumimoji="1" lang="ja-JP" altLang="en-US" dirty="0"/>
          </a:p>
        </p:txBody>
      </p:sp>
      <p:sp>
        <p:nvSpPr>
          <p:cNvPr id="10" name="テキスト プレースホルダ 9"/>
          <p:cNvSpPr>
            <a:spLocks noGrp="1"/>
          </p:cNvSpPr>
          <p:nvPr>
            <p:ph type="body" sz="quarter" idx="11" hasCustomPrompt="1"/>
          </p:nvPr>
        </p:nvSpPr>
        <p:spPr>
          <a:xfrm>
            <a:off x="597016" y="3753036"/>
            <a:ext cx="4500000" cy="129600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1" baseline="0"/>
            </a:lvl1pPr>
          </a:lstStyle>
          <a:p>
            <a:pPr lvl="0"/>
            <a:r>
              <a:rPr kumimoji="1" lang="ja-JP" altLang="en-US" dirty="0"/>
              <a:t>サブタイトル　和文 メイリオ </a:t>
            </a:r>
            <a:r>
              <a:rPr kumimoji="1" lang="en-US" altLang="ja-JP" dirty="0"/>
              <a:t>Bold</a:t>
            </a:r>
            <a:r>
              <a:rPr kumimoji="1" lang="ja-JP" altLang="en-US" dirty="0"/>
              <a:t>／英数字 </a:t>
            </a:r>
            <a:r>
              <a:rPr kumimoji="1" lang="en-US" altLang="ja-JP" dirty="0"/>
              <a:t>Verdana Bold</a:t>
            </a:r>
            <a:r>
              <a:rPr kumimoji="1" lang="ja-JP" altLang="en-US" dirty="0"/>
              <a:t> </a:t>
            </a:r>
            <a:r>
              <a:rPr kumimoji="1" lang="en-US" altLang="ja-JP" dirty="0"/>
              <a:t>12pt</a:t>
            </a:r>
            <a:r>
              <a:rPr kumimoji="1" lang="ja-JP" altLang="en-US" dirty="0"/>
              <a:t>・行間</a:t>
            </a:r>
            <a:r>
              <a:rPr kumimoji="1" lang="en-US" altLang="ja-JP" dirty="0"/>
              <a:t>22pt</a:t>
            </a:r>
            <a:r>
              <a:rPr kumimoji="1" lang="ja-JP" altLang="en-US" dirty="0"/>
              <a:t>　カラー：</a:t>
            </a:r>
            <a:r>
              <a:rPr kumimoji="1" lang="en-US" altLang="ja-JP" dirty="0"/>
              <a:t>White </a:t>
            </a:r>
            <a:endParaRPr kumimoji="1" lang="ja-JP" altLang="en-US" dirty="0"/>
          </a:p>
        </p:txBody>
      </p:sp>
      <p:sp>
        <p:nvSpPr>
          <p:cNvPr id="9" name="スライド番号プレースホルダ 5"/>
          <p:cNvSpPr txBox="1">
            <a:spLocks/>
          </p:cNvSpPr>
          <p:nvPr userDrawn="1"/>
        </p:nvSpPr>
        <p:spPr>
          <a:xfrm>
            <a:off x="1" y="6633356"/>
            <a:ext cx="9093200" cy="224644"/>
          </a:xfrm>
          <a:prstGeom prst="rect">
            <a:avLst/>
          </a:prstGeom>
          <a:solidFill>
            <a:srgbClr val="008096"/>
          </a:solidFill>
        </p:spPr>
        <p:txBody>
          <a:bodyPr vert="horz" lIns="91440" tIns="45720" rIns="91440" bIns="4572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7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Verdana"/>
                <a:ea typeface="メイリオ"/>
                <a:cs typeface="+mn-cs"/>
              </a:rPr>
              <a:t>       Copyright © TechnoPro Holdings, Inc. All rights reserved.</a:t>
            </a:r>
            <a:endParaRPr kumimoji="1" lang="ja-JP" altLang="en-US" sz="200" b="0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Verdana"/>
              <a:ea typeface="メイリオ"/>
              <a:cs typeface="+mn-cs"/>
            </a:endParaRPr>
          </a:p>
        </p:txBody>
      </p:sp>
      <p:sp>
        <p:nvSpPr>
          <p:cNvPr id="13" name="スライド番号プレースホルダ 5"/>
          <p:cNvSpPr txBox="1">
            <a:spLocks/>
          </p:cNvSpPr>
          <p:nvPr userDrawn="1"/>
        </p:nvSpPr>
        <p:spPr>
          <a:xfrm>
            <a:off x="9093200" y="6633356"/>
            <a:ext cx="812800" cy="224644"/>
          </a:xfrm>
          <a:prstGeom prst="rect">
            <a:avLst/>
          </a:prstGeom>
          <a:solidFill>
            <a:srgbClr val="EA8712"/>
          </a:solidFill>
        </p:spPr>
        <p:txBody>
          <a:bodyPr vert="horz" lIns="91440" tIns="45720" rIns="91440" bIns="4572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00" b="0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Verdana"/>
              <a:ea typeface="メイリオ"/>
              <a:cs typeface="+mn-cs"/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中々表紙">
    <p:bg>
      <p:bgPr>
        <a:solidFill>
          <a:schemeClr val="accent1">
            <a:alpha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タイトル 1"/>
          <p:cNvSpPr>
            <a:spLocks noGrp="1"/>
          </p:cNvSpPr>
          <p:nvPr>
            <p:ph type="ctrTitle" hasCustomPrompt="1"/>
          </p:nvPr>
        </p:nvSpPr>
        <p:spPr>
          <a:xfrm>
            <a:off x="597316" y="1953004"/>
            <a:ext cx="7128000" cy="1512000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lnSpc>
                <a:spcPts val="4000"/>
              </a:lnSpc>
              <a:defRPr sz="2600" b="1" baseline="0">
                <a:solidFill>
                  <a:schemeClr val="bg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kumimoji="1" lang="ja-JP" altLang="en-US" dirty="0"/>
              <a:t>中々表紙</a:t>
            </a:r>
            <a:br>
              <a:rPr kumimoji="1" lang="en-US" altLang="ja-JP" dirty="0"/>
            </a:br>
            <a:r>
              <a:rPr kumimoji="1" lang="ja-JP" altLang="en-US" dirty="0"/>
              <a:t>和文 メイリオ </a:t>
            </a:r>
            <a:r>
              <a:rPr kumimoji="1" lang="en-US" altLang="ja-JP" dirty="0"/>
              <a:t>Bold</a:t>
            </a:r>
            <a:r>
              <a:rPr kumimoji="1" lang="ja-JP" altLang="en-US" dirty="0"/>
              <a:t>／英数字 </a:t>
            </a:r>
            <a:r>
              <a:rPr kumimoji="1" lang="en-US" altLang="ja-JP" dirty="0"/>
              <a:t>Verdana Bold</a:t>
            </a:r>
            <a:r>
              <a:rPr kumimoji="1" lang="ja-JP" altLang="en-US" dirty="0"/>
              <a:t> </a:t>
            </a:r>
            <a:r>
              <a:rPr kumimoji="1" lang="en-US" altLang="ja-JP" dirty="0"/>
              <a:t>26pt</a:t>
            </a:r>
            <a:r>
              <a:rPr kumimoji="1" lang="ja-JP" altLang="en-US" dirty="0"/>
              <a:t>・行間 </a:t>
            </a:r>
            <a:r>
              <a:rPr kumimoji="1" lang="en-US" altLang="ja-JP" dirty="0"/>
              <a:t>40pt</a:t>
            </a:r>
            <a:r>
              <a:rPr kumimoji="1" lang="ja-JP" altLang="en-US" dirty="0"/>
              <a:t>　カラー：</a:t>
            </a:r>
            <a:r>
              <a:rPr kumimoji="1" lang="en-US" altLang="ja-JP" dirty="0"/>
              <a:t>Gray</a:t>
            </a:r>
            <a:endParaRPr kumimoji="1" lang="ja-JP" altLang="en-US" dirty="0"/>
          </a:p>
        </p:txBody>
      </p:sp>
      <p:sp>
        <p:nvSpPr>
          <p:cNvPr id="7" name="テキスト プレースホルダ 6"/>
          <p:cNvSpPr>
            <a:spLocks noGrp="1"/>
          </p:cNvSpPr>
          <p:nvPr>
            <p:ph type="body" sz="quarter" idx="10" hasCustomPrompt="1"/>
          </p:nvPr>
        </p:nvSpPr>
        <p:spPr>
          <a:xfrm>
            <a:off x="597016" y="3753036"/>
            <a:ext cx="4500000" cy="129600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2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b="1">
                <a:solidFill>
                  <a:schemeClr val="bg1">
                    <a:lumMod val="50000"/>
                    <a:lumOff val="50000"/>
                  </a:schemeClr>
                </a:solidFill>
              </a:defRPr>
            </a:lvl1pPr>
            <a:lvl2pPr>
              <a:defRPr>
                <a:solidFill>
                  <a:srgbClr val="00809E"/>
                </a:solidFill>
              </a:defRPr>
            </a:lvl2pPr>
            <a:lvl3pPr>
              <a:defRPr>
                <a:solidFill>
                  <a:srgbClr val="00809E"/>
                </a:solidFill>
              </a:defRPr>
            </a:lvl3pPr>
            <a:lvl4pPr>
              <a:defRPr>
                <a:solidFill>
                  <a:srgbClr val="00809E"/>
                </a:solidFill>
              </a:defRPr>
            </a:lvl4pPr>
            <a:lvl5pPr>
              <a:defRPr>
                <a:solidFill>
                  <a:srgbClr val="00809E"/>
                </a:solidFill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1" lang="ja-JP" altLang="en-US" dirty="0"/>
              <a:t>サブタイトル　和文 メイリオ </a:t>
            </a:r>
            <a:r>
              <a:rPr kumimoji="1" lang="en-US" altLang="ja-JP" dirty="0"/>
              <a:t>Bold</a:t>
            </a:r>
            <a:r>
              <a:rPr kumimoji="1" lang="ja-JP" altLang="en-US" dirty="0"/>
              <a:t>／英数字 </a:t>
            </a:r>
            <a:r>
              <a:rPr kumimoji="1" lang="en-US" altLang="ja-JP" dirty="0"/>
              <a:t>Verdana Bold</a:t>
            </a:r>
            <a:r>
              <a:rPr kumimoji="1" lang="ja-JP" altLang="en-US" dirty="0"/>
              <a:t> </a:t>
            </a:r>
            <a:r>
              <a:rPr kumimoji="1" lang="en-US" altLang="ja-JP" dirty="0"/>
              <a:t>12pt</a:t>
            </a:r>
            <a:r>
              <a:rPr kumimoji="1" lang="ja-JP" altLang="en-US" dirty="0"/>
              <a:t>・行間</a:t>
            </a:r>
            <a:r>
              <a:rPr kumimoji="1" lang="en-US" altLang="ja-JP" dirty="0"/>
              <a:t>22pt</a:t>
            </a:r>
            <a:r>
              <a:rPr kumimoji="1" lang="ja-JP" altLang="en-US" dirty="0"/>
              <a:t>　カラー：</a:t>
            </a:r>
            <a:r>
              <a:rPr kumimoji="1" lang="en-US" altLang="ja-JP" dirty="0"/>
              <a:t>Gray </a:t>
            </a:r>
            <a:endParaRPr kumimoji="1" lang="ja-JP" altLang="en-US" dirty="0"/>
          </a:p>
        </p:txBody>
      </p:sp>
      <p:sp>
        <p:nvSpPr>
          <p:cNvPr id="10" name="スライド番号プレースホルダ 5"/>
          <p:cNvSpPr txBox="1">
            <a:spLocks/>
          </p:cNvSpPr>
          <p:nvPr userDrawn="1"/>
        </p:nvSpPr>
        <p:spPr>
          <a:xfrm>
            <a:off x="1" y="6633356"/>
            <a:ext cx="9093200" cy="224644"/>
          </a:xfrm>
          <a:prstGeom prst="rect">
            <a:avLst/>
          </a:prstGeom>
          <a:solidFill>
            <a:srgbClr val="008096"/>
          </a:solidFill>
        </p:spPr>
        <p:txBody>
          <a:bodyPr vert="horz" lIns="91440" tIns="45720" rIns="91440" bIns="4572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7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Verdana"/>
                <a:ea typeface="メイリオ"/>
                <a:cs typeface="+mn-cs"/>
              </a:rPr>
              <a:t>       Copyright © TechnoPro Holdings, Inc. All rights reserved.</a:t>
            </a:r>
            <a:endParaRPr kumimoji="1" lang="ja-JP" altLang="en-US" sz="200" b="0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Verdana"/>
              <a:ea typeface="メイリオ"/>
              <a:cs typeface="+mn-cs"/>
            </a:endParaRPr>
          </a:p>
        </p:txBody>
      </p:sp>
      <p:sp>
        <p:nvSpPr>
          <p:cNvPr id="11" name="スライド番号プレースホルダ 5"/>
          <p:cNvSpPr txBox="1">
            <a:spLocks/>
          </p:cNvSpPr>
          <p:nvPr userDrawn="1"/>
        </p:nvSpPr>
        <p:spPr>
          <a:xfrm>
            <a:off x="9093200" y="6633356"/>
            <a:ext cx="812800" cy="224644"/>
          </a:xfrm>
          <a:prstGeom prst="rect">
            <a:avLst/>
          </a:prstGeom>
          <a:solidFill>
            <a:srgbClr val="EA8712"/>
          </a:solidFill>
        </p:spPr>
        <p:txBody>
          <a:bodyPr vert="horz" lIns="91440" tIns="45720" rIns="91440" bIns="4572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00" b="0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Verdana"/>
              <a:ea typeface="メイリオ"/>
              <a:cs typeface="+mn-cs"/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エンドペー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82086" y="3259474"/>
            <a:ext cx="2341829" cy="3390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スライド番号プレースホルダ 5"/>
          <p:cNvSpPr txBox="1">
            <a:spLocks/>
          </p:cNvSpPr>
          <p:nvPr userDrawn="1"/>
        </p:nvSpPr>
        <p:spPr>
          <a:xfrm>
            <a:off x="1" y="6633356"/>
            <a:ext cx="9093200" cy="224644"/>
          </a:xfrm>
          <a:prstGeom prst="rect">
            <a:avLst/>
          </a:prstGeom>
          <a:solidFill>
            <a:schemeClr val="accent5"/>
          </a:solidFill>
        </p:spPr>
        <p:txBody>
          <a:bodyPr vert="horz" lIns="91440" tIns="45720" rIns="91440" bIns="4572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7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      </a:t>
            </a:r>
            <a:r>
              <a:rPr kumimoji="1" lang="en-US" altLang="ja-JP" sz="7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Copyright © TechnoPro Holdings, Inc. All rights reserved.</a:t>
            </a:r>
            <a:endParaRPr kumimoji="1" lang="ja-JP" altLang="en-US" sz="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スライド番号プレースホルダ 5"/>
          <p:cNvSpPr txBox="1">
            <a:spLocks/>
          </p:cNvSpPr>
          <p:nvPr userDrawn="1"/>
        </p:nvSpPr>
        <p:spPr>
          <a:xfrm>
            <a:off x="9093200" y="6633356"/>
            <a:ext cx="812800" cy="224644"/>
          </a:xfrm>
          <a:prstGeom prst="rect">
            <a:avLst/>
          </a:prstGeom>
          <a:solidFill>
            <a:schemeClr val="accent6"/>
          </a:solidFill>
        </p:spPr>
        <p:txBody>
          <a:bodyPr vert="horz" lIns="91440" tIns="45720" rIns="91440" bIns="4572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リードあり コンテンツペー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308484" y="274638"/>
            <a:ext cx="9277200" cy="432000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2200" b="1" baseline="0"/>
            </a:lvl1pPr>
          </a:lstStyle>
          <a:p>
            <a:r>
              <a:rPr kumimoji="1" lang="ja-JP" altLang="en-US" dirty="0"/>
              <a:t>タイトル</a:t>
            </a:r>
            <a:r>
              <a:rPr kumimoji="1" lang="en-US" altLang="ja-JP" dirty="0"/>
              <a:t>   </a:t>
            </a:r>
            <a:r>
              <a:rPr kumimoji="1" lang="ja-JP" altLang="en-US" dirty="0"/>
              <a:t>和文 メイリオ </a:t>
            </a:r>
            <a:r>
              <a:rPr kumimoji="1" lang="en-US" altLang="ja-JP" dirty="0"/>
              <a:t>Bold/</a:t>
            </a:r>
            <a:r>
              <a:rPr kumimoji="1" lang="ja-JP" altLang="en-US" dirty="0"/>
              <a:t>英数字 </a:t>
            </a:r>
            <a:r>
              <a:rPr kumimoji="1" lang="en-US" altLang="ja-JP" dirty="0"/>
              <a:t>Verdana Bold 22pt, Black</a:t>
            </a:r>
            <a:endParaRPr kumimoji="1" lang="ja-JP" altLang="en-US" dirty="0"/>
          </a:p>
        </p:txBody>
      </p:sp>
      <p:sp>
        <p:nvSpPr>
          <p:cNvPr id="3" name="スライド番号プレースホルダ 2"/>
          <p:cNvSpPr>
            <a:spLocks noGrp="1"/>
          </p:cNvSpPr>
          <p:nvPr>
            <p:ph type="sldNum" sz="quarter" idx="10"/>
          </p:nvPr>
        </p:nvSpPr>
        <p:spPr>
          <a:xfrm>
            <a:off x="9093200" y="6633356"/>
            <a:ext cx="812799" cy="224644"/>
          </a:xfrm>
        </p:spPr>
        <p:txBody>
          <a:bodyPr/>
          <a:lstStyle>
            <a:lvl1pPr algn="ctr">
              <a:defRPr sz="1000"/>
            </a:lvl1pPr>
          </a:lstStyle>
          <a:p>
            <a:fld id="{3913B849-B299-43F7-89E0-BDEEC7CFE234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5" name="テキスト プレースホルダ 4"/>
          <p:cNvSpPr>
            <a:spLocks noGrp="1"/>
          </p:cNvSpPr>
          <p:nvPr>
            <p:ph type="body" sz="quarter" idx="11" hasCustomPrompt="1"/>
          </p:nvPr>
        </p:nvSpPr>
        <p:spPr>
          <a:xfrm>
            <a:off x="308484" y="836613"/>
            <a:ext cx="9277200" cy="792000"/>
          </a:xfrm>
        </p:spPr>
        <p:txBody>
          <a:bodyPr/>
          <a:lstStyle>
            <a:lvl4pPr>
              <a:lnSpc>
                <a:spcPts val="2600"/>
              </a:lnSpc>
              <a:defRPr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</a:lstStyle>
          <a:p>
            <a:pPr lvl="3"/>
            <a:r>
              <a:rPr kumimoji="1" lang="ja-JP" altLang="en-US" dirty="0"/>
              <a:t>リード原則</a:t>
            </a:r>
            <a:r>
              <a:rPr kumimoji="1" lang="en-US" altLang="ja-JP" dirty="0"/>
              <a:t>2</a:t>
            </a:r>
            <a:r>
              <a:rPr kumimoji="1" lang="ja-JP" altLang="en-US" dirty="0"/>
              <a:t>行以内</a:t>
            </a:r>
            <a:br>
              <a:rPr kumimoji="1" lang="en-US" altLang="ja-JP" dirty="0"/>
            </a:br>
            <a:r>
              <a:rPr kumimoji="1" lang="ja-JP" altLang="en-US" dirty="0"/>
              <a:t>和文 メイリオ </a:t>
            </a:r>
            <a:r>
              <a:rPr kumimoji="1" lang="en-US" altLang="ja-JP" dirty="0"/>
              <a:t>Bold</a:t>
            </a:r>
            <a:r>
              <a:rPr kumimoji="1" lang="ja-JP" altLang="en-US" dirty="0"/>
              <a:t>／英数字 </a:t>
            </a:r>
            <a:r>
              <a:rPr kumimoji="1" lang="en-US" altLang="ja-JP" dirty="0"/>
              <a:t>Verdana</a:t>
            </a:r>
            <a:r>
              <a:rPr kumimoji="1" lang="ja-JP" altLang="en-US" dirty="0"/>
              <a:t> </a:t>
            </a:r>
            <a:r>
              <a:rPr kumimoji="1" lang="en-US" altLang="ja-JP" dirty="0"/>
              <a:t>Bold</a:t>
            </a:r>
            <a:r>
              <a:rPr kumimoji="1" lang="ja-JP" altLang="en-US" dirty="0"/>
              <a:t> </a:t>
            </a:r>
            <a:r>
              <a:rPr kumimoji="1" lang="en-US" altLang="ja-JP" dirty="0"/>
              <a:t>16pt</a:t>
            </a:r>
            <a:r>
              <a:rPr kumimoji="1" lang="ja-JP" altLang="en-US" dirty="0"/>
              <a:t>以上・行間</a:t>
            </a:r>
            <a:r>
              <a:rPr kumimoji="1" lang="en-US" altLang="ja-JP" dirty="0"/>
              <a:t>26pt</a:t>
            </a:r>
            <a:r>
              <a:rPr kumimoji="1" lang="ja-JP" altLang="en-US" dirty="0" err="1"/>
              <a:t>、</a:t>
            </a:r>
            <a:r>
              <a:rPr kumimoji="1" lang="en-US" altLang="ja-JP" dirty="0"/>
              <a:t>Gray</a:t>
            </a:r>
            <a:r>
              <a:rPr kumimoji="1" lang="ja-JP" altLang="en-US" dirty="0"/>
              <a:t>）</a:t>
            </a:r>
            <a:endParaRPr kumimoji="1" lang="en-US" altLang="ja-JP" dirty="0"/>
          </a:p>
          <a:p>
            <a:pPr lvl="3"/>
            <a:endParaRPr kumimoji="1" lang="en-US" altLang="ja-JP" dirty="0"/>
          </a:p>
        </p:txBody>
      </p:sp>
      <p:sp>
        <p:nvSpPr>
          <p:cNvPr id="8" name="コンテンツ プレースホルダ 7"/>
          <p:cNvSpPr>
            <a:spLocks noGrp="1"/>
          </p:cNvSpPr>
          <p:nvPr>
            <p:ph sz="quarter" idx="12" hasCustomPrompt="1"/>
          </p:nvPr>
        </p:nvSpPr>
        <p:spPr>
          <a:xfrm>
            <a:off x="308484" y="1736812"/>
            <a:ext cx="9277200" cy="4572508"/>
          </a:xfrm>
        </p:spPr>
        <p:txBody>
          <a:bodyPr/>
          <a:lstStyle>
            <a:lvl1pPr>
              <a:lnSpc>
                <a:spcPts val="2400"/>
              </a:lnSpc>
              <a:defRPr sz="1400" baseline="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kumimoji="1" lang="ja-JP" altLang="en-US" dirty="0"/>
              <a:t>本文 フォント：和文 メイリオ </a:t>
            </a:r>
            <a:r>
              <a:rPr kumimoji="1" lang="en-US" altLang="ja-JP" dirty="0"/>
              <a:t>Regular</a:t>
            </a:r>
            <a:r>
              <a:rPr kumimoji="1" lang="ja-JP" altLang="en-US" dirty="0"/>
              <a:t>／英数字 </a:t>
            </a:r>
            <a:r>
              <a:rPr kumimoji="1" lang="en-US" altLang="ja-JP" dirty="0"/>
              <a:t>Verdana 14pt</a:t>
            </a:r>
            <a:r>
              <a:rPr kumimoji="1" lang="ja-JP" altLang="en-US" dirty="0"/>
              <a:t>以上・行間</a:t>
            </a:r>
            <a:r>
              <a:rPr kumimoji="1" lang="en-US" altLang="ja-JP" dirty="0"/>
              <a:t>24pt</a:t>
            </a:r>
            <a:r>
              <a:rPr kumimoji="1" lang="ja-JP" altLang="en-US" dirty="0" err="1"/>
              <a:t>、</a:t>
            </a:r>
            <a:r>
              <a:rPr kumimoji="1" lang="ja-JP" altLang="en-US" dirty="0"/>
              <a:t>カラー：</a:t>
            </a:r>
            <a:r>
              <a:rPr kumimoji="1" lang="en-US" altLang="ja-JP" dirty="0"/>
              <a:t>Gray or Black</a:t>
            </a:r>
            <a:r>
              <a:rPr kumimoji="1" lang="ja-JP" altLang="en-US" dirty="0"/>
              <a:t>　　　</a:t>
            </a:r>
            <a:r>
              <a:rPr kumimoji="1" lang="en-US" altLang="ja-JP" dirty="0"/>
              <a:t>※</a:t>
            </a:r>
            <a:r>
              <a:rPr kumimoji="1" lang="ja-JP" altLang="en-US" dirty="0"/>
              <a:t>明朝を用いる場合は、</a:t>
            </a:r>
            <a:r>
              <a:rPr kumimoji="1" lang="en-US" altLang="ja-JP" dirty="0"/>
              <a:t>MS</a:t>
            </a:r>
            <a:r>
              <a:rPr kumimoji="1" lang="ja-JP" altLang="en-US" dirty="0"/>
              <a:t> </a:t>
            </a:r>
            <a:r>
              <a:rPr kumimoji="1" lang="en-US" altLang="ja-JP" dirty="0"/>
              <a:t>P </a:t>
            </a:r>
            <a:r>
              <a:rPr kumimoji="1" lang="ja-JP" altLang="en-US" dirty="0"/>
              <a:t>明朝／</a:t>
            </a:r>
            <a:r>
              <a:rPr kumimoji="1" lang="en-US" altLang="ja-JP" dirty="0"/>
              <a:t>Georgia</a:t>
            </a:r>
            <a:r>
              <a:rPr kumimoji="1" lang="ja-JP" altLang="en-US" dirty="0"/>
              <a:t>を使用する</a:t>
            </a:r>
          </a:p>
        </p:txBody>
      </p:sp>
      <p:cxnSp>
        <p:nvCxnSpPr>
          <p:cNvPr id="11" name="直線コネクタ 10"/>
          <p:cNvCxnSpPr/>
          <p:nvPr userDrawn="1"/>
        </p:nvCxnSpPr>
        <p:spPr>
          <a:xfrm>
            <a:off x="320316" y="764704"/>
            <a:ext cx="9277200" cy="0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リードなし コンテンツペー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314400" y="274638"/>
            <a:ext cx="9277200" cy="432000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2200" b="1"/>
            </a:lvl1pPr>
          </a:lstStyle>
          <a:p>
            <a:r>
              <a:rPr kumimoji="1" lang="ja-JP" altLang="en-US" dirty="0"/>
              <a:t>タイトル</a:t>
            </a:r>
            <a:r>
              <a:rPr kumimoji="1" lang="en-US" altLang="ja-JP" dirty="0"/>
              <a:t>   </a:t>
            </a:r>
            <a:r>
              <a:rPr kumimoji="1" lang="ja-JP" altLang="en-US" dirty="0"/>
              <a:t>和文 メイリオ </a:t>
            </a:r>
            <a:r>
              <a:rPr kumimoji="1" lang="en-US" altLang="ja-JP" dirty="0"/>
              <a:t>Bold/</a:t>
            </a:r>
            <a:r>
              <a:rPr kumimoji="1" lang="ja-JP" altLang="en-US" dirty="0"/>
              <a:t>英数字 </a:t>
            </a:r>
            <a:r>
              <a:rPr kumimoji="1" lang="en-US" altLang="ja-JP" dirty="0"/>
              <a:t>Verdana Bold 22pt, Black</a:t>
            </a:r>
            <a:endParaRPr kumimoji="1" lang="ja-JP" altLang="en-US" dirty="0"/>
          </a:p>
        </p:txBody>
      </p:sp>
      <p:sp>
        <p:nvSpPr>
          <p:cNvPr id="3" name="スライド番号プレースホルダ 2"/>
          <p:cNvSpPr>
            <a:spLocks noGrp="1"/>
          </p:cNvSpPr>
          <p:nvPr>
            <p:ph type="sldNum" sz="quarter" idx="10"/>
          </p:nvPr>
        </p:nvSpPr>
        <p:spPr>
          <a:xfrm>
            <a:off x="9093200" y="6633356"/>
            <a:ext cx="812799" cy="224644"/>
          </a:xfrm>
        </p:spPr>
        <p:txBody>
          <a:bodyPr/>
          <a:lstStyle>
            <a:lvl1pPr>
              <a:defRPr sz="1000"/>
            </a:lvl1pPr>
          </a:lstStyle>
          <a:p>
            <a:fld id="{3913B849-B299-43F7-89E0-BDEEC7CFE234}" type="slidenum">
              <a:rPr lang="ja-JP" altLang="en-US" smtClean="0"/>
              <a:pPr/>
              <a:t>‹#›</a:t>
            </a:fld>
            <a:endParaRPr lang="ja-JP" altLang="en-US"/>
          </a:p>
        </p:txBody>
      </p:sp>
      <p:cxnSp>
        <p:nvCxnSpPr>
          <p:cNvPr id="6" name="直線コネクタ 5"/>
          <p:cNvCxnSpPr/>
          <p:nvPr userDrawn="1"/>
        </p:nvCxnSpPr>
        <p:spPr>
          <a:xfrm>
            <a:off x="320316" y="764704"/>
            <a:ext cx="9277200" cy="0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リードあり コンテンツペー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308484" y="274638"/>
            <a:ext cx="9277200" cy="432000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2200" b="1" baseline="0"/>
            </a:lvl1pPr>
          </a:lstStyle>
          <a:p>
            <a:r>
              <a:rPr kumimoji="1" lang="ja-JP" altLang="en-US" dirty="0"/>
              <a:t>タイトル</a:t>
            </a:r>
            <a:r>
              <a:rPr kumimoji="1" lang="en-US" altLang="ja-JP" dirty="0"/>
              <a:t>   </a:t>
            </a:r>
            <a:r>
              <a:rPr kumimoji="1" lang="ja-JP" altLang="en-US" dirty="0"/>
              <a:t>和文 メイリオ </a:t>
            </a:r>
            <a:r>
              <a:rPr kumimoji="1" lang="en-US" altLang="ja-JP" dirty="0"/>
              <a:t>Bold/</a:t>
            </a:r>
            <a:r>
              <a:rPr kumimoji="1" lang="ja-JP" altLang="en-US" dirty="0"/>
              <a:t>英数字 </a:t>
            </a:r>
            <a:r>
              <a:rPr kumimoji="1" lang="en-US" altLang="ja-JP" dirty="0"/>
              <a:t>Verdana Bold 22pt, Black</a:t>
            </a:r>
            <a:endParaRPr kumimoji="1" lang="ja-JP" altLang="en-US" dirty="0"/>
          </a:p>
        </p:txBody>
      </p:sp>
      <p:sp>
        <p:nvSpPr>
          <p:cNvPr id="3" name="スライド番号プレースホルダ 2"/>
          <p:cNvSpPr>
            <a:spLocks noGrp="1"/>
          </p:cNvSpPr>
          <p:nvPr>
            <p:ph type="sldNum" sz="quarter" idx="10"/>
          </p:nvPr>
        </p:nvSpPr>
        <p:spPr>
          <a:xfrm>
            <a:off x="9093200" y="6633356"/>
            <a:ext cx="812799" cy="224644"/>
          </a:xfrm>
        </p:spPr>
        <p:txBody>
          <a:bodyPr/>
          <a:lstStyle>
            <a:lvl1pPr algn="ctr">
              <a:defRPr sz="1000"/>
            </a:lvl1pPr>
          </a:lstStyle>
          <a:p>
            <a:fld id="{3913B849-B299-43F7-89E0-BDEEC7CFE234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5" name="テキスト プレースホルダ 4"/>
          <p:cNvSpPr>
            <a:spLocks noGrp="1"/>
          </p:cNvSpPr>
          <p:nvPr>
            <p:ph type="body" sz="quarter" idx="11" hasCustomPrompt="1"/>
          </p:nvPr>
        </p:nvSpPr>
        <p:spPr>
          <a:xfrm>
            <a:off x="308484" y="836613"/>
            <a:ext cx="9277200" cy="792000"/>
          </a:xfrm>
        </p:spPr>
        <p:txBody>
          <a:bodyPr/>
          <a:lstStyle>
            <a:lvl4pPr>
              <a:lnSpc>
                <a:spcPts val="2600"/>
              </a:lnSpc>
              <a:defRPr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</a:lstStyle>
          <a:p>
            <a:pPr lvl="3"/>
            <a:r>
              <a:rPr kumimoji="1" lang="ja-JP" altLang="en-US" dirty="0"/>
              <a:t>リード原則</a:t>
            </a:r>
            <a:r>
              <a:rPr kumimoji="1" lang="en-US" altLang="ja-JP" dirty="0"/>
              <a:t>2</a:t>
            </a:r>
            <a:r>
              <a:rPr kumimoji="1" lang="ja-JP" altLang="en-US" dirty="0"/>
              <a:t>行以内</a:t>
            </a:r>
            <a:br>
              <a:rPr kumimoji="1" lang="en-US" altLang="ja-JP" dirty="0"/>
            </a:br>
            <a:r>
              <a:rPr kumimoji="1" lang="ja-JP" altLang="en-US" dirty="0"/>
              <a:t>和文 メイリオ </a:t>
            </a:r>
            <a:r>
              <a:rPr kumimoji="1" lang="en-US" altLang="ja-JP" dirty="0"/>
              <a:t>Bold</a:t>
            </a:r>
            <a:r>
              <a:rPr kumimoji="1" lang="ja-JP" altLang="en-US" dirty="0"/>
              <a:t>／英数字 </a:t>
            </a:r>
            <a:r>
              <a:rPr kumimoji="1" lang="en-US" altLang="ja-JP" dirty="0"/>
              <a:t>Verdana</a:t>
            </a:r>
            <a:r>
              <a:rPr kumimoji="1" lang="ja-JP" altLang="en-US" dirty="0"/>
              <a:t> </a:t>
            </a:r>
            <a:r>
              <a:rPr kumimoji="1" lang="en-US" altLang="ja-JP" dirty="0"/>
              <a:t>Bold</a:t>
            </a:r>
            <a:r>
              <a:rPr kumimoji="1" lang="ja-JP" altLang="en-US" dirty="0"/>
              <a:t> </a:t>
            </a:r>
            <a:r>
              <a:rPr kumimoji="1" lang="en-US" altLang="ja-JP" dirty="0"/>
              <a:t>16pt</a:t>
            </a:r>
            <a:r>
              <a:rPr kumimoji="1" lang="ja-JP" altLang="en-US" dirty="0"/>
              <a:t>以上・行間</a:t>
            </a:r>
            <a:r>
              <a:rPr kumimoji="1" lang="en-US" altLang="ja-JP" dirty="0"/>
              <a:t>26pt</a:t>
            </a:r>
            <a:r>
              <a:rPr kumimoji="1" lang="ja-JP" altLang="en-US" dirty="0" err="1"/>
              <a:t>、</a:t>
            </a:r>
            <a:r>
              <a:rPr kumimoji="1" lang="en-US" altLang="ja-JP" dirty="0"/>
              <a:t>Gray</a:t>
            </a:r>
            <a:r>
              <a:rPr kumimoji="1" lang="ja-JP" altLang="en-US" dirty="0"/>
              <a:t>）</a:t>
            </a:r>
            <a:endParaRPr kumimoji="1" lang="en-US" altLang="ja-JP" dirty="0"/>
          </a:p>
          <a:p>
            <a:pPr lvl="3"/>
            <a:endParaRPr kumimoji="1" lang="en-US" altLang="ja-JP" dirty="0"/>
          </a:p>
        </p:txBody>
      </p:sp>
      <p:sp>
        <p:nvSpPr>
          <p:cNvPr id="8" name="コンテンツ プレースホルダ 7"/>
          <p:cNvSpPr>
            <a:spLocks noGrp="1"/>
          </p:cNvSpPr>
          <p:nvPr>
            <p:ph sz="quarter" idx="12" hasCustomPrompt="1"/>
          </p:nvPr>
        </p:nvSpPr>
        <p:spPr>
          <a:xfrm>
            <a:off x="308484" y="1736812"/>
            <a:ext cx="9277200" cy="4572508"/>
          </a:xfrm>
        </p:spPr>
        <p:txBody>
          <a:bodyPr/>
          <a:lstStyle>
            <a:lvl1pPr>
              <a:lnSpc>
                <a:spcPts val="2400"/>
              </a:lnSpc>
              <a:defRPr sz="1400" baseline="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kumimoji="1" lang="ja-JP" altLang="en-US" dirty="0"/>
              <a:t>本文 フォント：和文 メイリオ </a:t>
            </a:r>
            <a:r>
              <a:rPr kumimoji="1" lang="en-US" altLang="ja-JP" dirty="0"/>
              <a:t>Regular</a:t>
            </a:r>
            <a:r>
              <a:rPr kumimoji="1" lang="ja-JP" altLang="en-US" dirty="0"/>
              <a:t>／英数字 </a:t>
            </a:r>
            <a:r>
              <a:rPr kumimoji="1" lang="en-US" altLang="ja-JP" dirty="0"/>
              <a:t>Verdana 14pt</a:t>
            </a:r>
            <a:r>
              <a:rPr kumimoji="1" lang="ja-JP" altLang="en-US" dirty="0"/>
              <a:t>以上・行間</a:t>
            </a:r>
            <a:r>
              <a:rPr kumimoji="1" lang="en-US" altLang="ja-JP" dirty="0"/>
              <a:t>24pt</a:t>
            </a:r>
            <a:r>
              <a:rPr kumimoji="1" lang="ja-JP" altLang="en-US" dirty="0" err="1"/>
              <a:t>、</a:t>
            </a:r>
            <a:r>
              <a:rPr kumimoji="1" lang="ja-JP" altLang="en-US" dirty="0"/>
              <a:t>カラー：</a:t>
            </a:r>
            <a:r>
              <a:rPr kumimoji="1" lang="en-US" altLang="ja-JP" dirty="0"/>
              <a:t>Gray or Black</a:t>
            </a:r>
            <a:r>
              <a:rPr kumimoji="1" lang="ja-JP" altLang="en-US" dirty="0"/>
              <a:t>　　　</a:t>
            </a:r>
            <a:r>
              <a:rPr kumimoji="1" lang="en-US" altLang="ja-JP" dirty="0"/>
              <a:t>※</a:t>
            </a:r>
            <a:r>
              <a:rPr kumimoji="1" lang="ja-JP" altLang="en-US" dirty="0"/>
              <a:t>明朝を用いる場合は、</a:t>
            </a:r>
            <a:r>
              <a:rPr kumimoji="1" lang="en-US" altLang="ja-JP" dirty="0"/>
              <a:t>MS</a:t>
            </a:r>
            <a:r>
              <a:rPr kumimoji="1" lang="ja-JP" altLang="en-US" dirty="0"/>
              <a:t> </a:t>
            </a:r>
            <a:r>
              <a:rPr kumimoji="1" lang="en-US" altLang="ja-JP" dirty="0"/>
              <a:t>P </a:t>
            </a:r>
            <a:r>
              <a:rPr kumimoji="1" lang="ja-JP" altLang="en-US" dirty="0"/>
              <a:t>明朝／</a:t>
            </a:r>
            <a:r>
              <a:rPr kumimoji="1" lang="en-US" altLang="ja-JP" dirty="0"/>
              <a:t>Georgia</a:t>
            </a:r>
            <a:r>
              <a:rPr kumimoji="1" lang="ja-JP" altLang="en-US" dirty="0"/>
              <a:t>を使用する</a:t>
            </a:r>
          </a:p>
        </p:txBody>
      </p:sp>
      <p:cxnSp>
        <p:nvCxnSpPr>
          <p:cNvPr id="11" name="直線コネクタ 10"/>
          <p:cNvCxnSpPr/>
          <p:nvPr userDrawn="1"/>
        </p:nvCxnSpPr>
        <p:spPr>
          <a:xfrm>
            <a:off x="320316" y="764704"/>
            <a:ext cx="9277200" cy="0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63906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リードなし コンテンツペー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314400" y="274638"/>
            <a:ext cx="9277200" cy="432000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2200" b="1"/>
            </a:lvl1pPr>
          </a:lstStyle>
          <a:p>
            <a:r>
              <a:rPr kumimoji="1" lang="ja-JP" altLang="en-US" dirty="0"/>
              <a:t>タイトル</a:t>
            </a:r>
            <a:r>
              <a:rPr kumimoji="1" lang="en-US" altLang="ja-JP" dirty="0"/>
              <a:t>   </a:t>
            </a:r>
            <a:r>
              <a:rPr kumimoji="1" lang="ja-JP" altLang="en-US" dirty="0"/>
              <a:t>和文 メイリオ </a:t>
            </a:r>
            <a:r>
              <a:rPr kumimoji="1" lang="en-US" altLang="ja-JP" dirty="0"/>
              <a:t>Bold/</a:t>
            </a:r>
            <a:r>
              <a:rPr kumimoji="1" lang="ja-JP" altLang="en-US" dirty="0"/>
              <a:t>英数字 </a:t>
            </a:r>
            <a:r>
              <a:rPr kumimoji="1" lang="en-US" altLang="ja-JP" dirty="0"/>
              <a:t>Verdana Bold 22pt, Black</a:t>
            </a:r>
            <a:endParaRPr kumimoji="1" lang="ja-JP" altLang="en-US" dirty="0"/>
          </a:p>
        </p:txBody>
      </p:sp>
      <p:sp>
        <p:nvSpPr>
          <p:cNvPr id="3" name="スライド番号プレースホルダ 2"/>
          <p:cNvSpPr>
            <a:spLocks noGrp="1"/>
          </p:cNvSpPr>
          <p:nvPr>
            <p:ph type="sldNum" sz="quarter" idx="10"/>
          </p:nvPr>
        </p:nvSpPr>
        <p:spPr>
          <a:xfrm>
            <a:off x="9093200" y="6633356"/>
            <a:ext cx="812799" cy="224644"/>
          </a:xfrm>
        </p:spPr>
        <p:txBody>
          <a:bodyPr/>
          <a:lstStyle>
            <a:lvl1pPr>
              <a:defRPr sz="1000"/>
            </a:lvl1pPr>
          </a:lstStyle>
          <a:p>
            <a:fld id="{3913B849-B299-43F7-89E0-BDEEC7CFE234}" type="slidenum">
              <a:rPr lang="ja-JP" altLang="en-US" smtClean="0"/>
              <a:pPr/>
              <a:t>‹#›</a:t>
            </a:fld>
            <a:endParaRPr lang="ja-JP" altLang="en-US"/>
          </a:p>
        </p:txBody>
      </p:sp>
      <p:cxnSp>
        <p:nvCxnSpPr>
          <p:cNvPr id="6" name="直線コネクタ 5"/>
          <p:cNvCxnSpPr/>
          <p:nvPr userDrawn="1"/>
        </p:nvCxnSpPr>
        <p:spPr>
          <a:xfrm>
            <a:off x="320316" y="764704"/>
            <a:ext cx="9277200" cy="0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24401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リードあり コンテンツペー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308484" y="274638"/>
            <a:ext cx="9277200" cy="432000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2200" b="1" baseline="0"/>
            </a:lvl1pPr>
          </a:lstStyle>
          <a:p>
            <a:r>
              <a:rPr kumimoji="1" lang="ja-JP" altLang="en-US" dirty="0"/>
              <a:t>タイトル</a:t>
            </a:r>
            <a:r>
              <a:rPr kumimoji="1" lang="en-US" altLang="ja-JP" dirty="0"/>
              <a:t>   Verdana Bold 22pt, Black</a:t>
            </a:r>
            <a:endParaRPr kumimoji="1" lang="ja-JP" altLang="en-US" dirty="0"/>
          </a:p>
        </p:txBody>
      </p:sp>
      <p:sp>
        <p:nvSpPr>
          <p:cNvPr id="3" name="スライド番号プレースホルダ 2"/>
          <p:cNvSpPr>
            <a:spLocks noGrp="1"/>
          </p:cNvSpPr>
          <p:nvPr>
            <p:ph type="sldNum" sz="quarter" idx="10"/>
          </p:nvPr>
        </p:nvSpPr>
        <p:spPr>
          <a:xfrm>
            <a:off x="9093200" y="6633356"/>
            <a:ext cx="812799" cy="224644"/>
          </a:xfrm>
        </p:spPr>
        <p:txBody>
          <a:bodyPr/>
          <a:lstStyle>
            <a:lvl1pPr algn="ctr">
              <a:defRPr sz="1000"/>
            </a:lvl1pPr>
          </a:lstStyle>
          <a:p>
            <a:fld id="{3913B849-B299-43F7-89E0-BDEEC7CFE234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5" name="テキスト プレースホルダ 4"/>
          <p:cNvSpPr>
            <a:spLocks noGrp="1"/>
          </p:cNvSpPr>
          <p:nvPr>
            <p:ph type="body" sz="quarter" idx="11" hasCustomPrompt="1"/>
          </p:nvPr>
        </p:nvSpPr>
        <p:spPr>
          <a:xfrm>
            <a:off x="308484" y="836613"/>
            <a:ext cx="9277200" cy="792000"/>
          </a:xfrm>
        </p:spPr>
        <p:txBody>
          <a:bodyPr/>
          <a:lstStyle>
            <a:lvl4pPr>
              <a:lnSpc>
                <a:spcPts val="2600"/>
              </a:lnSpc>
              <a:defRPr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</a:lstStyle>
          <a:p>
            <a:pPr lvl="3"/>
            <a:r>
              <a:rPr kumimoji="1" lang="ja-JP" altLang="en-US" dirty="0"/>
              <a:t>リード原則</a:t>
            </a:r>
            <a:r>
              <a:rPr kumimoji="1" lang="en-US" altLang="ja-JP" dirty="0"/>
              <a:t>2</a:t>
            </a:r>
            <a:r>
              <a:rPr kumimoji="1" lang="ja-JP" altLang="en-US" dirty="0"/>
              <a:t>行以内</a:t>
            </a:r>
            <a:br>
              <a:rPr kumimoji="1" lang="en-US" altLang="ja-JP" dirty="0"/>
            </a:br>
            <a:r>
              <a:rPr kumimoji="1" lang="en-US" altLang="ja-JP" dirty="0"/>
              <a:t>Verdana</a:t>
            </a:r>
            <a:r>
              <a:rPr kumimoji="1" lang="ja-JP" altLang="en-US" dirty="0"/>
              <a:t> </a:t>
            </a:r>
            <a:r>
              <a:rPr kumimoji="1" lang="en-US" altLang="ja-JP" dirty="0"/>
              <a:t>Bold</a:t>
            </a:r>
            <a:r>
              <a:rPr kumimoji="1" lang="ja-JP" altLang="en-US" dirty="0"/>
              <a:t> </a:t>
            </a:r>
            <a:r>
              <a:rPr kumimoji="1" lang="en-US" altLang="ja-JP" dirty="0"/>
              <a:t>16pt</a:t>
            </a:r>
            <a:r>
              <a:rPr kumimoji="1" lang="ja-JP" altLang="en-US" dirty="0"/>
              <a:t>以上・行間</a:t>
            </a:r>
            <a:r>
              <a:rPr kumimoji="1" lang="en-US" altLang="ja-JP" dirty="0"/>
              <a:t>26pt</a:t>
            </a:r>
            <a:r>
              <a:rPr kumimoji="1" lang="ja-JP" altLang="en-US" dirty="0" err="1"/>
              <a:t>、</a:t>
            </a:r>
            <a:r>
              <a:rPr kumimoji="1" lang="en-US" altLang="ja-JP" dirty="0"/>
              <a:t>Gray</a:t>
            </a:r>
            <a:r>
              <a:rPr kumimoji="1" lang="ja-JP" altLang="en-US" dirty="0"/>
              <a:t>）</a:t>
            </a:r>
            <a:endParaRPr kumimoji="1" lang="en-US" altLang="ja-JP" dirty="0"/>
          </a:p>
          <a:p>
            <a:pPr lvl="3"/>
            <a:endParaRPr kumimoji="1" lang="en-US" altLang="ja-JP" dirty="0"/>
          </a:p>
        </p:txBody>
      </p:sp>
      <p:sp>
        <p:nvSpPr>
          <p:cNvPr id="8" name="コンテンツ プレースホルダ 7"/>
          <p:cNvSpPr>
            <a:spLocks noGrp="1"/>
          </p:cNvSpPr>
          <p:nvPr>
            <p:ph sz="quarter" idx="12" hasCustomPrompt="1"/>
          </p:nvPr>
        </p:nvSpPr>
        <p:spPr>
          <a:xfrm>
            <a:off x="308484" y="1736812"/>
            <a:ext cx="9277200" cy="4572508"/>
          </a:xfrm>
        </p:spPr>
        <p:txBody>
          <a:bodyPr/>
          <a:lstStyle>
            <a:lvl1pPr>
              <a:lnSpc>
                <a:spcPts val="2400"/>
              </a:lnSpc>
              <a:defRPr sz="1400" baseline="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kumimoji="1" lang="ja-JP" altLang="en-US" dirty="0"/>
              <a:t>本文 フォント：</a:t>
            </a:r>
            <a:r>
              <a:rPr kumimoji="1" lang="en-US" altLang="ja-JP" dirty="0"/>
              <a:t>Verdana 14pt</a:t>
            </a:r>
            <a:r>
              <a:rPr kumimoji="1" lang="ja-JP" altLang="en-US" dirty="0"/>
              <a:t>以上・行間</a:t>
            </a:r>
            <a:r>
              <a:rPr kumimoji="1" lang="en-US" altLang="ja-JP" dirty="0"/>
              <a:t>24pt</a:t>
            </a:r>
            <a:r>
              <a:rPr kumimoji="1" lang="ja-JP" altLang="en-US" dirty="0" err="1"/>
              <a:t>、</a:t>
            </a:r>
            <a:r>
              <a:rPr kumimoji="1" lang="ja-JP" altLang="en-US" dirty="0"/>
              <a:t>カラー：</a:t>
            </a:r>
            <a:r>
              <a:rPr kumimoji="1" lang="en-US" altLang="ja-JP" dirty="0"/>
              <a:t>Gray or Black</a:t>
            </a:r>
            <a:r>
              <a:rPr kumimoji="1" lang="ja-JP" altLang="en-US" dirty="0"/>
              <a:t>　　　</a:t>
            </a:r>
            <a:r>
              <a:rPr kumimoji="1" lang="en-US" altLang="ja-JP" dirty="0"/>
              <a:t>※</a:t>
            </a:r>
            <a:r>
              <a:rPr kumimoji="1" lang="ja-JP" altLang="en-US" dirty="0"/>
              <a:t>明朝を用いる場合は、</a:t>
            </a:r>
            <a:r>
              <a:rPr kumimoji="1" lang="en-US" altLang="ja-JP" dirty="0"/>
              <a:t>MS</a:t>
            </a:r>
            <a:r>
              <a:rPr kumimoji="1" lang="ja-JP" altLang="en-US" dirty="0"/>
              <a:t> </a:t>
            </a:r>
            <a:r>
              <a:rPr kumimoji="1" lang="en-US" altLang="ja-JP" dirty="0"/>
              <a:t>P </a:t>
            </a:r>
            <a:r>
              <a:rPr kumimoji="1" lang="ja-JP" altLang="en-US" dirty="0"/>
              <a:t>明朝／</a:t>
            </a:r>
            <a:r>
              <a:rPr kumimoji="1" lang="en-US" altLang="ja-JP" dirty="0"/>
              <a:t>Georgia</a:t>
            </a:r>
            <a:r>
              <a:rPr kumimoji="1" lang="ja-JP" altLang="en-US" dirty="0"/>
              <a:t>を使用する</a:t>
            </a:r>
          </a:p>
        </p:txBody>
      </p:sp>
      <p:cxnSp>
        <p:nvCxnSpPr>
          <p:cNvPr id="11" name="直線コネクタ 10"/>
          <p:cNvCxnSpPr/>
          <p:nvPr userDrawn="1"/>
        </p:nvCxnSpPr>
        <p:spPr>
          <a:xfrm>
            <a:off x="320316" y="764704"/>
            <a:ext cx="9277200" cy="0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47905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.png"/><Relationship Id="rId4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dirty="0"/>
              <a:t>マスタ タイトルの書式設定</a:t>
            </a:r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495300" y="1600200"/>
            <a:ext cx="89154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/>
              <a:t>マスタ テキストの書式設定</a:t>
            </a:r>
          </a:p>
          <a:p>
            <a:pPr lvl="1"/>
            <a:r>
              <a:rPr kumimoji="1" lang="ja-JP" altLang="en-US" dirty="0"/>
              <a:t>第 </a:t>
            </a:r>
            <a:r>
              <a:rPr kumimoji="1" lang="en-US" altLang="ja-JP" dirty="0"/>
              <a:t>2 </a:t>
            </a:r>
            <a:r>
              <a:rPr kumimoji="1" lang="ja-JP" altLang="en-US" dirty="0"/>
              <a:t>レベル</a:t>
            </a:r>
          </a:p>
          <a:p>
            <a:pPr lvl="2"/>
            <a:r>
              <a:rPr kumimoji="1" lang="ja-JP" altLang="en-US" dirty="0"/>
              <a:t>第 </a:t>
            </a:r>
            <a:r>
              <a:rPr kumimoji="1" lang="en-US" altLang="ja-JP" dirty="0"/>
              <a:t>3 </a:t>
            </a:r>
            <a:r>
              <a:rPr kumimoji="1" lang="ja-JP" altLang="en-US" dirty="0"/>
              <a:t>レベル</a:t>
            </a:r>
          </a:p>
          <a:p>
            <a:pPr lvl="3"/>
            <a:r>
              <a:rPr kumimoji="1" lang="ja-JP" altLang="en-US" dirty="0"/>
              <a:t>第 </a:t>
            </a:r>
            <a:r>
              <a:rPr kumimoji="1" lang="en-US" altLang="ja-JP" dirty="0"/>
              <a:t>4 </a:t>
            </a:r>
            <a:r>
              <a:rPr kumimoji="1" lang="ja-JP" altLang="en-US" dirty="0"/>
              <a:t>レベル</a:t>
            </a:r>
          </a:p>
          <a:p>
            <a:pPr lvl="4"/>
            <a:r>
              <a:rPr kumimoji="1" lang="ja-JP" altLang="en-US" dirty="0"/>
              <a:t>第 </a:t>
            </a:r>
            <a:r>
              <a:rPr kumimoji="1" lang="en-US" altLang="ja-JP" dirty="0"/>
              <a:t>5 </a:t>
            </a:r>
            <a:r>
              <a:rPr kumimoji="1" lang="ja-JP" altLang="en-US" dirty="0"/>
              <a:t>レベル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61" r:id="rId2"/>
    <p:sldLayoutId id="2147483697" r:id="rId3"/>
    <p:sldLayoutId id="2147483699" r:id="rId4"/>
  </p:sldLayoutIdLst>
  <p:hf hdr="0" dt="0"/>
  <p:txStyles>
    <p:titleStyle>
      <a:lvl1pPr algn="ctr" defTabSz="914400" rtl="0" eaLnBrk="1" latinLnBrk="0" hangingPunct="1">
        <a:lnSpc>
          <a:spcPts val="4200"/>
        </a:lnSpc>
        <a:spcBef>
          <a:spcPct val="0"/>
        </a:spcBef>
        <a:buNone/>
        <a:defRPr kumimoji="1" sz="2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ts val="4000"/>
        </a:lnSpc>
        <a:spcBef>
          <a:spcPct val="20000"/>
        </a:spcBef>
        <a:buFont typeface="Arial" pitchFamily="34" charset="0"/>
        <a:buNone/>
        <a:defRPr kumimoji="1"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spcBef>
          <a:spcPct val="20000"/>
        </a:spcBef>
        <a:buFont typeface="Arial" pitchFamily="34" charset="0"/>
        <a:buNone/>
        <a:defRPr kumimoji="1"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914400" rtl="0" eaLnBrk="1" latinLnBrk="0" hangingPunct="1">
        <a:spcBef>
          <a:spcPct val="20000"/>
        </a:spcBef>
        <a:buFont typeface="Arial" pitchFamily="34" charset="0"/>
        <a:buNone/>
        <a:defRPr kumimoji="1"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spcBef>
          <a:spcPct val="20000"/>
        </a:spcBef>
        <a:buFont typeface="Arial" pitchFamily="34" charset="0"/>
        <a:buNone/>
        <a:defRPr kumimoji="1"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spcBef>
          <a:spcPct val="20000"/>
        </a:spcBef>
        <a:buFont typeface="Arial" pitchFamily="34" charset="0"/>
        <a:buNone/>
        <a:defRPr kumimoji="1"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スライド番号プレースホルダ 5"/>
          <p:cNvSpPr txBox="1">
            <a:spLocks/>
          </p:cNvSpPr>
          <p:nvPr userDrawn="1"/>
        </p:nvSpPr>
        <p:spPr>
          <a:xfrm>
            <a:off x="1" y="6633356"/>
            <a:ext cx="9093200" cy="224644"/>
          </a:xfrm>
          <a:prstGeom prst="rect">
            <a:avLst/>
          </a:prstGeom>
          <a:solidFill>
            <a:schemeClr val="accent5"/>
          </a:solidFill>
        </p:spPr>
        <p:txBody>
          <a:bodyPr vert="horz" lIns="91440" tIns="45720" rIns="91440" bIns="4572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7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      </a:t>
            </a:r>
            <a:r>
              <a:rPr kumimoji="1" lang="en-US" altLang="ja-JP" sz="7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Copyright © TechnoPro Holdings, Inc. All rights reserved.</a:t>
            </a:r>
            <a:endParaRPr kumimoji="1" lang="ja-JP" altLang="en-US" sz="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スライド番号プレースホルダ 5"/>
          <p:cNvSpPr txBox="1">
            <a:spLocks/>
          </p:cNvSpPr>
          <p:nvPr userDrawn="1"/>
        </p:nvSpPr>
        <p:spPr>
          <a:xfrm>
            <a:off x="9093200" y="6633356"/>
            <a:ext cx="812800" cy="224644"/>
          </a:xfrm>
          <a:prstGeom prst="rect">
            <a:avLst/>
          </a:prstGeom>
          <a:solidFill>
            <a:schemeClr val="accent6"/>
          </a:solidFill>
        </p:spPr>
        <p:txBody>
          <a:bodyPr vert="horz" lIns="91440" tIns="45720" rIns="91440" bIns="4572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" name="タイトル プレースホルダ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5260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dirty="0"/>
              <a:t>マスタ タイトルの書式設定</a:t>
            </a:r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495300" y="908720"/>
            <a:ext cx="8915400" cy="900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/>
              <a:t>マスタ テキストの書式設定</a:t>
            </a:r>
          </a:p>
          <a:p>
            <a:pPr lvl="1"/>
            <a:r>
              <a:rPr kumimoji="1" lang="ja-JP" altLang="en-US" dirty="0"/>
              <a:t>第 </a:t>
            </a:r>
            <a:r>
              <a:rPr kumimoji="1" lang="en-US" altLang="ja-JP" dirty="0"/>
              <a:t>2 </a:t>
            </a:r>
            <a:r>
              <a:rPr kumimoji="1" lang="ja-JP" altLang="en-US" dirty="0"/>
              <a:t>レベル</a:t>
            </a:r>
          </a:p>
          <a:p>
            <a:pPr lvl="2"/>
            <a:r>
              <a:rPr kumimoji="1" lang="ja-JP" altLang="en-US" dirty="0"/>
              <a:t>第 </a:t>
            </a:r>
            <a:r>
              <a:rPr kumimoji="1" lang="en-US" altLang="ja-JP" dirty="0"/>
              <a:t>3 </a:t>
            </a:r>
            <a:r>
              <a:rPr kumimoji="1" lang="ja-JP" altLang="en-US" dirty="0"/>
              <a:t>レベル</a:t>
            </a:r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4"/>
          </p:nvPr>
        </p:nvSpPr>
        <p:spPr>
          <a:xfrm>
            <a:off x="9093200" y="6633356"/>
            <a:ext cx="812799" cy="2246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fld id="{C1F5F81B-DE36-42D3-89DE-0645D30A867D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pic>
        <p:nvPicPr>
          <p:cNvPr id="12" name="Picture 2"/>
          <p:cNvPicPr>
            <a:picLocks noChangeAspect="1"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08632" y="6381328"/>
            <a:ext cx="1332000" cy="1928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5" r:id="rId2"/>
  </p:sldLayoutIdLst>
  <p:hf hdr="0" dt="0"/>
  <p:txStyles>
    <p:titleStyle>
      <a:lvl1pPr algn="l" defTabSz="914400" rtl="0" eaLnBrk="1" latinLnBrk="0" hangingPunct="1">
        <a:spcBef>
          <a:spcPct val="0"/>
        </a:spcBef>
        <a:buNone/>
        <a:defRPr kumimoji="1" sz="22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buFont typeface="Arial" pitchFamily="34" charset="0"/>
        <a:buNone/>
        <a:defRPr kumimoji="1" sz="16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spcBef>
          <a:spcPct val="20000"/>
        </a:spcBef>
        <a:buFont typeface="Arial" pitchFamily="34" charset="0"/>
        <a:buNone/>
        <a:defRPr kumimoji="1" sz="16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2pPr>
      <a:lvl3pPr marL="0" indent="0" algn="l" defTabSz="914400" rtl="0" eaLnBrk="1" latinLnBrk="0" hangingPunct="1">
        <a:spcBef>
          <a:spcPct val="20000"/>
        </a:spcBef>
        <a:buFont typeface="Arial" pitchFamily="34" charset="0"/>
        <a:buNone/>
        <a:defRPr kumimoji="1" sz="16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spcBef>
          <a:spcPct val="20000"/>
        </a:spcBef>
        <a:buFont typeface="Arial" pitchFamily="34" charset="0"/>
        <a:buNone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spcBef>
          <a:spcPct val="20000"/>
        </a:spcBef>
        <a:buFont typeface="Arial" pitchFamily="34" charset="0"/>
        <a:buNone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スライド番号プレースホルダ 5"/>
          <p:cNvSpPr txBox="1">
            <a:spLocks/>
          </p:cNvSpPr>
          <p:nvPr userDrawn="1"/>
        </p:nvSpPr>
        <p:spPr>
          <a:xfrm>
            <a:off x="1" y="6633356"/>
            <a:ext cx="9093200" cy="224644"/>
          </a:xfrm>
          <a:prstGeom prst="rect">
            <a:avLst/>
          </a:prstGeom>
          <a:solidFill>
            <a:schemeClr val="accent5"/>
          </a:solidFill>
        </p:spPr>
        <p:txBody>
          <a:bodyPr vert="horz" lIns="91440" tIns="45720" rIns="91440" bIns="4572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7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      </a:t>
            </a:r>
            <a:r>
              <a:rPr kumimoji="1" lang="en-US" altLang="ja-JP" sz="7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Copyright © TechnoPro Holdings, Inc. All rights reserved.</a:t>
            </a:r>
            <a:endParaRPr kumimoji="1" lang="ja-JP" altLang="en-US" sz="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スライド番号プレースホルダ 5"/>
          <p:cNvSpPr txBox="1">
            <a:spLocks/>
          </p:cNvSpPr>
          <p:nvPr userDrawn="1"/>
        </p:nvSpPr>
        <p:spPr>
          <a:xfrm>
            <a:off x="9093200" y="6633356"/>
            <a:ext cx="812800" cy="224644"/>
          </a:xfrm>
          <a:prstGeom prst="rect">
            <a:avLst/>
          </a:prstGeom>
          <a:solidFill>
            <a:schemeClr val="accent6"/>
          </a:solidFill>
        </p:spPr>
        <p:txBody>
          <a:bodyPr vert="horz" lIns="91440" tIns="45720" rIns="91440" bIns="4572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" name="タイトル プレースホルダ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5260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dirty="0"/>
              <a:t>マスタ タイトルの書式設定</a:t>
            </a:r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495300" y="908720"/>
            <a:ext cx="8915400" cy="900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/>
              <a:t>マスタ テキストの書式設定</a:t>
            </a:r>
          </a:p>
          <a:p>
            <a:pPr lvl="1"/>
            <a:r>
              <a:rPr kumimoji="1" lang="ja-JP" altLang="en-US" dirty="0"/>
              <a:t>第 </a:t>
            </a:r>
            <a:r>
              <a:rPr kumimoji="1" lang="en-US" altLang="ja-JP" dirty="0"/>
              <a:t>2 </a:t>
            </a:r>
            <a:r>
              <a:rPr kumimoji="1" lang="ja-JP" altLang="en-US" dirty="0"/>
              <a:t>レベル</a:t>
            </a:r>
          </a:p>
          <a:p>
            <a:pPr lvl="2"/>
            <a:r>
              <a:rPr kumimoji="1" lang="ja-JP" altLang="en-US" dirty="0"/>
              <a:t>第 </a:t>
            </a:r>
            <a:r>
              <a:rPr kumimoji="1" lang="en-US" altLang="ja-JP" dirty="0"/>
              <a:t>3 </a:t>
            </a:r>
            <a:r>
              <a:rPr kumimoji="1" lang="ja-JP" altLang="en-US" dirty="0"/>
              <a:t>レベル</a:t>
            </a:r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4"/>
          </p:nvPr>
        </p:nvSpPr>
        <p:spPr>
          <a:xfrm>
            <a:off x="9093200" y="6633356"/>
            <a:ext cx="812799" cy="2246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fld id="{C1F5F81B-DE36-42D3-89DE-0645D30A867D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pic>
        <p:nvPicPr>
          <p:cNvPr id="12" name="Picture 2"/>
          <p:cNvPicPr>
            <a:picLocks noChangeAspect="1"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08632" y="6381328"/>
            <a:ext cx="1332000" cy="1928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9170003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kumimoji="1" sz="22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buFont typeface="Arial" pitchFamily="34" charset="0"/>
        <a:buNone/>
        <a:defRPr kumimoji="1" sz="16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spcBef>
          <a:spcPct val="20000"/>
        </a:spcBef>
        <a:buFont typeface="Arial" pitchFamily="34" charset="0"/>
        <a:buNone/>
        <a:defRPr kumimoji="1" sz="16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2pPr>
      <a:lvl3pPr marL="0" indent="0" algn="l" defTabSz="914400" rtl="0" eaLnBrk="1" latinLnBrk="0" hangingPunct="1">
        <a:spcBef>
          <a:spcPct val="20000"/>
        </a:spcBef>
        <a:buFont typeface="Arial" pitchFamily="34" charset="0"/>
        <a:buNone/>
        <a:defRPr kumimoji="1" sz="16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spcBef>
          <a:spcPct val="20000"/>
        </a:spcBef>
        <a:buFont typeface="Arial" pitchFamily="34" charset="0"/>
        <a:buNone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spcBef>
          <a:spcPct val="20000"/>
        </a:spcBef>
        <a:buFont typeface="Arial" pitchFamily="34" charset="0"/>
        <a:buNone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スライド番号プレースホルダ 5"/>
          <p:cNvSpPr txBox="1">
            <a:spLocks/>
          </p:cNvSpPr>
          <p:nvPr userDrawn="1"/>
        </p:nvSpPr>
        <p:spPr>
          <a:xfrm>
            <a:off x="1" y="6633356"/>
            <a:ext cx="9093200" cy="224644"/>
          </a:xfrm>
          <a:prstGeom prst="rect">
            <a:avLst/>
          </a:prstGeom>
          <a:solidFill>
            <a:schemeClr val="accent5"/>
          </a:solidFill>
        </p:spPr>
        <p:txBody>
          <a:bodyPr vert="horz" lIns="91440" tIns="45720" rIns="91440" bIns="4572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7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      </a:t>
            </a:r>
            <a:r>
              <a:rPr kumimoji="1" lang="en-US" altLang="ja-JP" sz="7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Copyright © TechnoPro Holdings, Inc. All rights reserved.</a:t>
            </a:r>
            <a:endParaRPr kumimoji="1" lang="ja-JP" altLang="en-US" sz="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スライド番号プレースホルダ 5"/>
          <p:cNvSpPr txBox="1">
            <a:spLocks/>
          </p:cNvSpPr>
          <p:nvPr userDrawn="1"/>
        </p:nvSpPr>
        <p:spPr>
          <a:xfrm>
            <a:off x="9093200" y="6633356"/>
            <a:ext cx="812800" cy="224644"/>
          </a:xfrm>
          <a:prstGeom prst="rect">
            <a:avLst/>
          </a:prstGeom>
          <a:solidFill>
            <a:schemeClr val="accent6"/>
          </a:solidFill>
        </p:spPr>
        <p:txBody>
          <a:bodyPr vert="horz" lIns="91440" tIns="45720" rIns="91440" bIns="4572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" name="タイトル プレースホルダ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5260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dirty="0"/>
              <a:t>マスタ タイトルの書式設定</a:t>
            </a:r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495300" y="908720"/>
            <a:ext cx="8915400" cy="900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/>
              <a:t>マスタ テキストの書式設定</a:t>
            </a:r>
          </a:p>
          <a:p>
            <a:pPr lvl="1"/>
            <a:r>
              <a:rPr kumimoji="1" lang="ja-JP" altLang="en-US" dirty="0"/>
              <a:t>第 </a:t>
            </a:r>
            <a:r>
              <a:rPr kumimoji="1" lang="en-US" altLang="ja-JP" dirty="0"/>
              <a:t>2 </a:t>
            </a:r>
            <a:r>
              <a:rPr kumimoji="1" lang="ja-JP" altLang="en-US" dirty="0"/>
              <a:t>レベル</a:t>
            </a:r>
          </a:p>
          <a:p>
            <a:pPr lvl="2"/>
            <a:r>
              <a:rPr kumimoji="1" lang="ja-JP" altLang="en-US" dirty="0"/>
              <a:t>第 </a:t>
            </a:r>
            <a:r>
              <a:rPr kumimoji="1" lang="en-US" altLang="ja-JP" dirty="0"/>
              <a:t>3 </a:t>
            </a:r>
            <a:r>
              <a:rPr kumimoji="1" lang="ja-JP" altLang="en-US" dirty="0"/>
              <a:t>レベル</a:t>
            </a:r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4"/>
          </p:nvPr>
        </p:nvSpPr>
        <p:spPr>
          <a:xfrm>
            <a:off x="9093200" y="6633356"/>
            <a:ext cx="812799" cy="2246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fld id="{C1F5F81B-DE36-42D3-89DE-0645D30A867D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pic>
        <p:nvPicPr>
          <p:cNvPr id="12" name="Picture 2"/>
          <p:cNvPicPr>
            <a:picLocks noChangeAspect="1" noChangeArrowheads="1"/>
          </p:cNvPicPr>
          <p:nvPr userDrawn="1"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08632" y="6381328"/>
            <a:ext cx="1332000" cy="1928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7704455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05" r:id="rId2"/>
    <p:sldLayoutId id="2147483706" r:id="rId3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kumimoji="1" sz="22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buFont typeface="Arial" pitchFamily="34" charset="0"/>
        <a:buNone/>
        <a:defRPr kumimoji="1" sz="16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spcBef>
          <a:spcPct val="20000"/>
        </a:spcBef>
        <a:buFont typeface="Arial" pitchFamily="34" charset="0"/>
        <a:buNone/>
        <a:defRPr kumimoji="1" sz="16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2pPr>
      <a:lvl3pPr marL="0" indent="0" algn="l" defTabSz="914400" rtl="0" eaLnBrk="1" latinLnBrk="0" hangingPunct="1">
        <a:spcBef>
          <a:spcPct val="20000"/>
        </a:spcBef>
        <a:buFont typeface="Arial" pitchFamily="34" charset="0"/>
        <a:buNone/>
        <a:defRPr kumimoji="1" sz="16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spcBef>
          <a:spcPct val="20000"/>
        </a:spcBef>
        <a:buFont typeface="Arial" pitchFamily="34" charset="0"/>
        <a:buNone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spcBef>
          <a:spcPct val="20000"/>
        </a:spcBef>
        <a:buFont typeface="Arial" pitchFamily="34" charset="0"/>
        <a:buNone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jpe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acebookresearch/detectron2" TargetMode="External"/><Relationship Id="rId2" Type="http://schemas.openxmlformats.org/officeDocument/2006/relationships/hyperlink" Target="https://www.kaggle.com/lplenka/coco-car-damage-detection-dataset" TargetMode="External"/><Relationship Id="rId1" Type="http://schemas.openxmlformats.org/officeDocument/2006/relationships/slideLayout" Target="../slideLayouts/slideLayout9.xml"/><Relationship Id="rId5" Type="http://schemas.openxmlformats.org/officeDocument/2006/relationships/hyperlink" Target="https://faculty.utrgv.edu/dongchul.kim/csci4352/spring2019/report/R11.pdf" TargetMode="External"/><Relationship Id="rId4" Type="http://schemas.openxmlformats.org/officeDocument/2006/relationships/hyperlink" Target="https://github.com/neokt/car-damage-detective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://www.technopro.com/en" TargetMode="Externa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FS\【free】一時共有\テクノプロ写真\Construction.jpg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7041428" y="2506016"/>
            <a:ext cx="2634145" cy="16430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7" name="Picture 3" descr="\\FS\【free】一時共有\テクノプロ写真\people1_female-chemical.jpg"/>
          <p:cNvPicPr>
            <a:picLocks noChangeAspect="1" noChangeArrowheads="1"/>
          </p:cNvPicPr>
          <p:nvPr/>
        </p:nvPicPr>
        <p:blipFill>
          <a:blip r:embed="rId4" cstate="print"/>
          <a:srcRect b="4210"/>
          <a:stretch>
            <a:fillRect/>
          </a:stretch>
        </p:blipFill>
        <p:spPr bwMode="auto">
          <a:xfrm>
            <a:off x="2551543" y="2506015"/>
            <a:ext cx="2526180" cy="1638428"/>
          </a:xfrm>
          <a:prstGeom prst="rect">
            <a:avLst/>
          </a:prstGeom>
          <a:noFill/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092118" y="2506017"/>
            <a:ext cx="2174331" cy="1643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Picture 26" descr="http://www.technopro.com/design/wp-content/uploads/2014/04/design_techfield_1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331" y="2506015"/>
            <a:ext cx="2328211" cy="1643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図 11" descr="TechnoPro_GroupSymbol.jp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049823" y="260648"/>
            <a:ext cx="4055800" cy="540802"/>
          </a:xfrm>
          <a:prstGeom prst="rect">
            <a:avLst/>
          </a:prstGeom>
        </p:spPr>
      </p:pic>
      <p:pic>
        <p:nvPicPr>
          <p:cNvPr id="14" name="図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320" y="4144443"/>
            <a:ext cx="3312275" cy="2064340"/>
          </a:xfrm>
          <a:prstGeom prst="rect">
            <a:avLst/>
          </a:prstGeom>
        </p:spPr>
      </p:pic>
      <p:pic>
        <p:nvPicPr>
          <p:cNvPr id="16" name="図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15753" y="4144443"/>
            <a:ext cx="3291589" cy="2051448"/>
          </a:xfrm>
          <a:prstGeom prst="rect">
            <a:avLst/>
          </a:prstGeom>
        </p:spPr>
      </p:pic>
      <p:pic>
        <p:nvPicPr>
          <p:cNvPr id="17" name="図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96423" y="4144443"/>
            <a:ext cx="3309257" cy="205144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F8485EC-9846-4830-A55B-3A34F5C4B679}"/>
              </a:ext>
            </a:extLst>
          </p:cNvPr>
          <p:cNvSpPr txBox="1"/>
          <p:nvPr/>
        </p:nvSpPr>
        <p:spPr>
          <a:xfrm>
            <a:off x="1280592" y="824345"/>
            <a:ext cx="82809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sz="2400" b="1" dirty="0">
                <a:solidFill>
                  <a:srgbClr val="000000"/>
                </a:solidFill>
                <a:latin typeface="Verdana"/>
                <a:ea typeface="メイリオ"/>
              </a:rPr>
              <a:t>Car Parts Damage Detection Using </a:t>
            </a:r>
            <a:r>
              <a:rPr lang="en-US" sz="2400" b="1" dirty="0">
                <a:solidFill>
                  <a:srgbClr val="000000"/>
                </a:solidFill>
                <a:latin typeface="Verdana"/>
                <a:ea typeface="メイリオ"/>
              </a:rPr>
              <a:t>Detectron2</a:t>
            </a:r>
            <a:endParaRPr kumimoji="1" lang="en-IN" sz="2400" b="1" dirty="0">
              <a:solidFill>
                <a:srgbClr val="000000"/>
              </a:solidFill>
              <a:latin typeface="Verdana"/>
              <a:ea typeface="メイリオ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0D1A0B7-1EC1-4447-A996-7A129E84263C}"/>
              </a:ext>
            </a:extLst>
          </p:cNvPr>
          <p:cNvSpPr txBox="1"/>
          <p:nvPr/>
        </p:nvSpPr>
        <p:spPr>
          <a:xfrm>
            <a:off x="3872880" y="1322647"/>
            <a:ext cx="29137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IN" b="1" dirty="0">
                <a:solidFill>
                  <a:srgbClr val="000000"/>
                </a:solidFill>
                <a:latin typeface="Verdana"/>
                <a:ea typeface="メイリオ"/>
              </a:rPr>
              <a:t>Date: 05-July-2021</a:t>
            </a:r>
          </a:p>
        </p:txBody>
      </p:sp>
    </p:spTree>
    <p:extLst>
      <p:ext uri="{BB962C8B-B14F-4D97-AF65-F5344CB8AC3E}">
        <p14:creationId xmlns:p14="http://schemas.microsoft.com/office/powerpoint/2010/main" val="26036986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6D88EA-30D7-4DF5-9132-C636777887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Evaluation of Model Metrics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469276A-3508-4274-AF3D-1D8C8F3AEF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13B849-B299-43F7-89E0-BDEEC7CFE234}" type="slidenum">
              <a:rPr lang="ja-JP" altLang="en-US" smtClean="0"/>
              <a:pPr/>
              <a:t>10</a:t>
            </a:fld>
            <a:endParaRPr lang="ja-JP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0C340D-56F1-457A-AFA6-C81CC7CBCA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4568" y="1351457"/>
            <a:ext cx="8337376" cy="46370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9EEDD1C-5F55-4B0E-9413-66C0998F30DC}"/>
              </a:ext>
            </a:extLst>
          </p:cNvPr>
          <p:cNvSpPr txBox="1"/>
          <p:nvPr/>
        </p:nvSpPr>
        <p:spPr>
          <a:xfrm>
            <a:off x="4232920" y="951347"/>
            <a:ext cx="16450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/>
              <a:t>Total Loss</a:t>
            </a:r>
            <a:endParaRPr lang="en-IN" sz="2000" b="1" dirty="0"/>
          </a:p>
        </p:txBody>
      </p:sp>
    </p:spTree>
    <p:extLst>
      <p:ext uri="{BB962C8B-B14F-4D97-AF65-F5344CB8AC3E}">
        <p14:creationId xmlns:p14="http://schemas.microsoft.com/office/powerpoint/2010/main" val="7073060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6D88EA-30D7-4DF5-9132-C636777887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469276A-3508-4274-AF3D-1D8C8F3AEF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13B849-B299-43F7-89E0-BDEEC7CFE234}" type="slidenum">
              <a:rPr lang="ja-JP" altLang="en-US" smtClean="0"/>
              <a:pPr/>
              <a:t>11</a:t>
            </a:fld>
            <a:endParaRPr lang="ja-JP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EEDD1C-5F55-4B0E-9413-66C0998F30DC}"/>
              </a:ext>
            </a:extLst>
          </p:cNvPr>
          <p:cNvSpPr txBox="1"/>
          <p:nvPr/>
        </p:nvSpPr>
        <p:spPr>
          <a:xfrm>
            <a:off x="3944888" y="910230"/>
            <a:ext cx="23230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/>
              <a:t>Class Accuracy</a:t>
            </a:r>
            <a:endParaRPr lang="en-IN" sz="20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4EFC0E8-DAE3-4C4E-9369-5102C0A431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552" y="1484783"/>
            <a:ext cx="8481392" cy="4752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6042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AFA795-09BD-4237-9239-E40C02E88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Results of Damaged Car Parts Detection in terms of %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E3FA8BB-F9BF-4C15-B499-979CD0B90EE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13B849-B299-43F7-89E0-BDEEC7CFE234}" type="slidenum">
              <a:rPr lang="ja-JP" altLang="en-US" smtClean="0"/>
              <a:pPr/>
              <a:t>12</a:t>
            </a:fld>
            <a:endParaRPr lang="ja-JP" alt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D8BBCE46-6C61-4034-98FC-FEF3158D69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700" y="908720"/>
            <a:ext cx="7848600" cy="540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94510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5A5CFA-D905-454D-9F92-2B36E045E4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4F8EE4-CEA0-4F1F-B192-0DE0693014A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13B849-B299-43F7-89E0-BDEEC7CFE234}" type="slidenum">
              <a:rPr lang="ja-JP" altLang="en-US" smtClean="0"/>
              <a:pPr/>
              <a:t>13</a:t>
            </a:fld>
            <a:endParaRPr lang="ja-JP" alt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AD7AAB5A-ACD6-426E-AE60-0BD62CE34D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552" y="916782"/>
            <a:ext cx="7848872" cy="5283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20244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70F3A9-D37A-4B25-8036-6ED3B39BF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33EBCA-95B2-4934-8A7D-2B56AEF3C71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13B849-B299-43F7-89E0-BDEEC7CFE234}" type="slidenum">
              <a:rPr lang="ja-JP" altLang="en-US" smtClean="0"/>
              <a:pPr/>
              <a:t>14</a:t>
            </a:fld>
            <a:endParaRPr lang="ja-JP" alt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D6974F0-04DF-474F-9793-935BD7AA93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700" y="836712"/>
            <a:ext cx="7848600" cy="540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64511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40900E-8717-4E98-8127-2397A9223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References	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28E057-2BF2-45FE-9AA1-2DDFC5DCAE0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13B849-B299-43F7-89E0-BDEEC7CFE234}" type="slidenum">
              <a:rPr lang="ja-JP" altLang="en-US" smtClean="0"/>
              <a:pPr/>
              <a:t>15</a:t>
            </a:fld>
            <a:endParaRPr lang="ja-JP" alt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12481C6-05BB-4159-8865-F8DBB8E0FCFD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308484" y="836712"/>
            <a:ext cx="9277200" cy="5472608"/>
          </a:xfrm>
        </p:spPr>
        <p:txBody>
          <a:bodyPr/>
          <a:lstStyle/>
          <a:p>
            <a:pPr marL="400050" indent="-400050">
              <a:buFont typeface="+mj-lt"/>
              <a:buAutoNum type="romanUcPeriod"/>
            </a:pPr>
            <a:r>
              <a:rPr lang="en-IN" sz="16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https://www.kaggle.com/lplenka/coco-car-damage-detection-dataset</a:t>
            </a:r>
            <a:endParaRPr lang="en-IN" sz="1600" dirty="0">
              <a:solidFill>
                <a:schemeClr val="tx1"/>
              </a:solidFill>
            </a:endParaRPr>
          </a:p>
          <a:p>
            <a:pPr marL="400050" indent="-400050">
              <a:buFont typeface="+mj-lt"/>
              <a:buAutoNum type="romanUcPeriod"/>
            </a:pPr>
            <a:r>
              <a:rPr lang="en-IN" sz="1600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https://github.com/facebookresearch/detectron2</a:t>
            </a:r>
            <a:endParaRPr lang="en-IN" sz="1600" dirty="0">
              <a:solidFill>
                <a:schemeClr val="tx1"/>
              </a:solidFill>
            </a:endParaRPr>
          </a:p>
          <a:p>
            <a:pPr marL="400050" indent="-400050">
              <a:buFont typeface="+mj-lt"/>
              <a:buAutoNum type="romanUcPeriod"/>
            </a:pPr>
            <a:r>
              <a:rPr lang="en-IN" sz="1600" dirty="0">
                <a:solidFill>
                  <a:schemeClr val="tx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https://github.com/neokt/car-damage-detective</a:t>
            </a:r>
            <a:endParaRPr lang="en-IN" sz="1600" dirty="0">
              <a:solidFill>
                <a:schemeClr val="tx1"/>
              </a:solidFill>
            </a:endParaRPr>
          </a:p>
          <a:p>
            <a:pPr marL="400050" indent="-400050">
              <a:buFont typeface="+mj-lt"/>
              <a:buAutoNum type="romanUcPeriod"/>
            </a:pPr>
            <a:r>
              <a:rPr lang="en-IN" sz="1600" dirty="0">
                <a:solidFill>
                  <a:schemeClr val="tx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https://faculty.utrgv.edu/dongchul.kim/csci4352/spring2019/report/R11.pdf</a:t>
            </a:r>
            <a:endParaRPr lang="en-IN" sz="1600" dirty="0">
              <a:solidFill>
                <a:schemeClr val="tx1"/>
              </a:solidFill>
            </a:endParaRPr>
          </a:p>
          <a:p>
            <a:pPr marL="400050" indent="-400050">
              <a:buFont typeface="+mj-lt"/>
              <a:buAutoNum type="romanUcPeriod"/>
            </a:pPr>
            <a:endParaRPr lang="en-IN" dirty="0"/>
          </a:p>
          <a:p>
            <a:pPr marL="400050" indent="-400050">
              <a:buFont typeface="+mj-lt"/>
              <a:buAutoNum type="romanUcPeriod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869565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848139E-6BAC-4400-BB6E-B005BAF109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400" y="274638"/>
            <a:ext cx="9277200" cy="432000"/>
          </a:xfrm>
        </p:spPr>
        <p:txBody>
          <a:bodyPr/>
          <a:lstStyle/>
          <a:p>
            <a:endParaRPr lang="en-IN"/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419A12B7-6AAF-4D6C-A5C7-CB6FBB0B763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093200" y="6633356"/>
            <a:ext cx="812799" cy="224644"/>
          </a:xfrm>
        </p:spPr>
        <p:txBody>
          <a:bodyPr/>
          <a:lstStyle/>
          <a:p>
            <a:fld id="{3913B849-B299-43F7-89E0-BDEEC7CFE234}" type="slidenum">
              <a:rPr lang="ja-JP" altLang="en-US" smtClean="0"/>
              <a:pPr/>
              <a:t>16</a:t>
            </a:fld>
            <a:endParaRPr lang="ja-JP" altLang="en-US" dirty="0"/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C8FDF6ED-640F-4502-BB06-009E5CB44E3C}"/>
              </a:ext>
            </a:extLst>
          </p:cNvPr>
          <p:cNvSpPr txBox="1">
            <a:spLocks/>
          </p:cNvSpPr>
          <p:nvPr/>
        </p:nvSpPr>
        <p:spPr>
          <a:xfrm>
            <a:off x="9093200" y="6633356"/>
            <a:ext cx="812799" cy="2246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ja-JP"/>
            </a:defPPr>
            <a:lvl1pPr marL="0" algn="ctr" defTabSz="914400" rtl="0" eaLnBrk="1" latinLnBrk="0" hangingPunct="1">
              <a:defRPr kumimoji="1"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913B849-B299-43F7-89E0-BDEEC7CFE234}" type="slidenum">
              <a:rPr lang="ja-JP" altLang="en-US" smtClean="0"/>
              <a:pPr/>
              <a:t>16</a:t>
            </a:fld>
            <a:endParaRPr lang="ja-JP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8B327E-9FA9-4929-9243-38F4513FBEEB}"/>
              </a:ext>
            </a:extLst>
          </p:cNvPr>
          <p:cNvSpPr txBox="1"/>
          <p:nvPr/>
        </p:nvSpPr>
        <p:spPr>
          <a:xfrm>
            <a:off x="2301465" y="4587598"/>
            <a:ext cx="561662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Address: </a:t>
            </a:r>
          </a:p>
          <a:p>
            <a:r>
              <a:rPr lang="en-US" b="1" dirty="0"/>
              <a:t>TPRI Technologies India Pvt Ltd,</a:t>
            </a:r>
            <a:endParaRPr lang="en-IN" dirty="0"/>
          </a:p>
          <a:p>
            <a:r>
              <a:rPr lang="en-IN" dirty="0"/>
              <a:t>9th Floor, Trifecta </a:t>
            </a:r>
            <a:r>
              <a:rPr lang="en-IN" dirty="0" err="1"/>
              <a:t>Adatto</a:t>
            </a:r>
            <a:r>
              <a:rPr lang="en-IN" dirty="0"/>
              <a:t>, ITPL Main Road, </a:t>
            </a:r>
          </a:p>
          <a:p>
            <a:r>
              <a:rPr lang="en-US" dirty="0"/>
              <a:t>Mahadevapura, Bengaluru, Karnataka, 560048</a:t>
            </a:r>
            <a:endParaRPr lang="en-IN" dirty="0"/>
          </a:p>
          <a:p>
            <a:r>
              <a:rPr lang="en-IN" dirty="0"/>
              <a:t>India </a:t>
            </a:r>
            <a:r>
              <a:rPr lang="en-IN" b="1" dirty="0"/>
              <a:t>|</a:t>
            </a:r>
            <a:r>
              <a:rPr lang="en-IN" dirty="0"/>
              <a:t> </a:t>
            </a:r>
            <a:r>
              <a:rPr lang="en-IN" u="sng" dirty="0">
                <a:hlinkClick r:id="rId2"/>
              </a:rPr>
              <a:t>www.technopro.com/en</a:t>
            </a: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658A529-AF9A-4A1D-8CB5-042C89F41673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1" t="-201" r="-41" b="-201"/>
          <a:stretch>
            <a:fillRect/>
          </a:stretch>
        </p:blipFill>
        <p:spPr bwMode="auto">
          <a:xfrm>
            <a:off x="3368824" y="1196752"/>
            <a:ext cx="3384376" cy="72008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61EA9053-E4D7-4CB3-A490-4F176055B379}"/>
              </a:ext>
            </a:extLst>
          </p:cNvPr>
          <p:cNvGrpSpPr/>
          <p:nvPr/>
        </p:nvGrpSpPr>
        <p:grpSpPr>
          <a:xfrm>
            <a:off x="3813634" y="2250440"/>
            <a:ext cx="2592287" cy="2514077"/>
            <a:chOff x="7579319" y="4639169"/>
            <a:chExt cx="2012281" cy="184686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8F1D5762-C3EF-4F1C-9CDA-3F9D8A6088B1}"/>
                </a:ext>
              </a:extLst>
            </p:cNvPr>
            <p:cNvGrpSpPr/>
            <p:nvPr/>
          </p:nvGrpSpPr>
          <p:grpSpPr>
            <a:xfrm>
              <a:off x="7579319" y="4639169"/>
              <a:ext cx="2012281" cy="1846862"/>
              <a:chOff x="369152" y="1617134"/>
              <a:chExt cx="3546035" cy="3586857"/>
            </a:xfrm>
            <a:solidFill>
              <a:srgbClr val="5EBEE4"/>
            </a:solidFill>
          </p:grpSpPr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BEE036D0-157F-4B49-A365-DBF623413761}"/>
                  </a:ext>
                </a:extLst>
              </p:cNvPr>
              <p:cNvGrpSpPr/>
              <p:nvPr/>
            </p:nvGrpSpPr>
            <p:grpSpPr>
              <a:xfrm>
                <a:off x="926950" y="1617134"/>
                <a:ext cx="2049224" cy="852218"/>
                <a:chOff x="926950" y="1617134"/>
                <a:chExt cx="2049224" cy="852218"/>
              </a:xfrm>
              <a:grpFill/>
            </p:grpSpPr>
            <p:sp>
              <p:nvSpPr>
                <p:cNvPr id="38" name="Rectangle 14">
                  <a:extLst>
                    <a:ext uri="{FF2B5EF4-FFF2-40B4-BE49-F238E27FC236}">
                      <a16:creationId xmlns:a16="http://schemas.microsoft.com/office/drawing/2014/main" id="{DA54A5DE-BD7E-413A-9BA6-44A36803E602}"/>
                    </a:ext>
                  </a:extLst>
                </p:cNvPr>
                <p:cNvSpPr/>
                <p:nvPr/>
              </p:nvSpPr>
              <p:spPr>
                <a:xfrm rot="19949266">
                  <a:off x="1199615" y="1717912"/>
                  <a:ext cx="531261" cy="5312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42192" h="3931865">
                      <a:moveTo>
                        <a:pt x="2826148" y="3448804"/>
                      </a:moveTo>
                      <a:lnTo>
                        <a:pt x="2826148" y="3556804"/>
                      </a:lnTo>
                      <a:lnTo>
                        <a:pt x="3042148" y="3556804"/>
                      </a:lnTo>
                      <a:lnTo>
                        <a:pt x="3042148" y="3448804"/>
                      </a:lnTo>
                      <a:close/>
                      <a:moveTo>
                        <a:pt x="890988" y="3448804"/>
                      </a:moveTo>
                      <a:lnTo>
                        <a:pt x="890988" y="3556804"/>
                      </a:lnTo>
                      <a:lnTo>
                        <a:pt x="1106988" y="3556804"/>
                      </a:lnTo>
                      <a:lnTo>
                        <a:pt x="1106988" y="3448804"/>
                      </a:lnTo>
                      <a:close/>
                      <a:moveTo>
                        <a:pt x="3528192" y="3439467"/>
                      </a:moveTo>
                      <a:lnTo>
                        <a:pt x="3528192" y="3547467"/>
                      </a:lnTo>
                      <a:lnTo>
                        <a:pt x="3744192" y="3547467"/>
                      </a:lnTo>
                      <a:lnTo>
                        <a:pt x="3744192" y="3439467"/>
                      </a:lnTo>
                      <a:close/>
                      <a:moveTo>
                        <a:pt x="198000" y="3439467"/>
                      </a:moveTo>
                      <a:lnTo>
                        <a:pt x="198000" y="3547467"/>
                      </a:lnTo>
                      <a:lnTo>
                        <a:pt x="414000" y="3547467"/>
                      </a:lnTo>
                      <a:lnTo>
                        <a:pt x="414000" y="3439467"/>
                      </a:lnTo>
                      <a:close/>
                      <a:moveTo>
                        <a:pt x="2826148" y="3206154"/>
                      </a:moveTo>
                      <a:lnTo>
                        <a:pt x="2826148" y="3314154"/>
                      </a:lnTo>
                      <a:lnTo>
                        <a:pt x="3042148" y="3314154"/>
                      </a:lnTo>
                      <a:lnTo>
                        <a:pt x="3042148" y="3206154"/>
                      </a:lnTo>
                      <a:close/>
                      <a:moveTo>
                        <a:pt x="890988" y="3206154"/>
                      </a:moveTo>
                      <a:lnTo>
                        <a:pt x="890988" y="3314154"/>
                      </a:lnTo>
                      <a:lnTo>
                        <a:pt x="1106988" y="3314154"/>
                      </a:lnTo>
                      <a:lnTo>
                        <a:pt x="1106988" y="3206154"/>
                      </a:lnTo>
                      <a:close/>
                      <a:moveTo>
                        <a:pt x="3528192" y="3196817"/>
                      </a:moveTo>
                      <a:lnTo>
                        <a:pt x="3528192" y="3304817"/>
                      </a:lnTo>
                      <a:lnTo>
                        <a:pt x="3744192" y="3304817"/>
                      </a:lnTo>
                      <a:lnTo>
                        <a:pt x="3744192" y="3196817"/>
                      </a:lnTo>
                      <a:close/>
                      <a:moveTo>
                        <a:pt x="198000" y="3196817"/>
                      </a:moveTo>
                      <a:lnTo>
                        <a:pt x="198000" y="3304817"/>
                      </a:lnTo>
                      <a:lnTo>
                        <a:pt x="414000" y="3304817"/>
                      </a:lnTo>
                      <a:lnTo>
                        <a:pt x="414000" y="3196817"/>
                      </a:lnTo>
                      <a:close/>
                      <a:moveTo>
                        <a:pt x="2070064" y="3046635"/>
                      </a:moveTo>
                      <a:lnTo>
                        <a:pt x="2070064" y="3154635"/>
                      </a:lnTo>
                      <a:lnTo>
                        <a:pt x="2286064" y="3154635"/>
                      </a:lnTo>
                      <a:lnTo>
                        <a:pt x="2286064" y="3046635"/>
                      </a:lnTo>
                      <a:close/>
                      <a:moveTo>
                        <a:pt x="1638016" y="3037298"/>
                      </a:moveTo>
                      <a:lnTo>
                        <a:pt x="1638016" y="3145298"/>
                      </a:lnTo>
                      <a:lnTo>
                        <a:pt x="1854016" y="3145298"/>
                      </a:lnTo>
                      <a:lnTo>
                        <a:pt x="1854016" y="3037298"/>
                      </a:lnTo>
                      <a:close/>
                      <a:moveTo>
                        <a:pt x="2826148" y="2963504"/>
                      </a:moveTo>
                      <a:lnTo>
                        <a:pt x="2826148" y="3071504"/>
                      </a:lnTo>
                      <a:lnTo>
                        <a:pt x="3042148" y="3071504"/>
                      </a:lnTo>
                      <a:lnTo>
                        <a:pt x="3042148" y="2963504"/>
                      </a:lnTo>
                      <a:close/>
                      <a:moveTo>
                        <a:pt x="890988" y="2963504"/>
                      </a:moveTo>
                      <a:lnTo>
                        <a:pt x="890988" y="3071504"/>
                      </a:lnTo>
                      <a:lnTo>
                        <a:pt x="1106988" y="3071504"/>
                      </a:lnTo>
                      <a:lnTo>
                        <a:pt x="1106988" y="2963504"/>
                      </a:lnTo>
                      <a:close/>
                      <a:moveTo>
                        <a:pt x="3528192" y="2954167"/>
                      </a:moveTo>
                      <a:lnTo>
                        <a:pt x="3528192" y="3062167"/>
                      </a:lnTo>
                      <a:lnTo>
                        <a:pt x="3744192" y="3062167"/>
                      </a:lnTo>
                      <a:lnTo>
                        <a:pt x="3744192" y="2954167"/>
                      </a:lnTo>
                      <a:close/>
                      <a:moveTo>
                        <a:pt x="198000" y="2954167"/>
                      </a:moveTo>
                      <a:lnTo>
                        <a:pt x="198000" y="3062167"/>
                      </a:lnTo>
                      <a:lnTo>
                        <a:pt x="414000" y="3062167"/>
                      </a:lnTo>
                      <a:lnTo>
                        <a:pt x="414000" y="2954167"/>
                      </a:lnTo>
                      <a:close/>
                      <a:moveTo>
                        <a:pt x="2070064" y="2803981"/>
                      </a:moveTo>
                      <a:lnTo>
                        <a:pt x="2070064" y="2911981"/>
                      </a:lnTo>
                      <a:lnTo>
                        <a:pt x="2286064" y="2911981"/>
                      </a:lnTo>
                      <a:lnTo>
                        <a:pt x="2286064" y="2803981"/>
                      </a:lnTo>
                      <a:close/>
                      <a:moveTo>
                        <a:pt x="1638016" y="2794644"/>
                      </a:moveTo>
                      <a:lnTo>
                        <a:pt x="1638016" y="2902644"/>
                      </a:lnTo>
                      <a:lnTo>
                        <a:pt x="1854016" y="2902644"/>
                      </a:lnTo>
                      <a:lnTo>
                        <a:pt x="1854016" y="2794644"/>
                      </a:lnTo>
                      <a:close/>
                      <a:moveTo>
                        <a:pt x="2826148" y="2720854"/>
                      </a:moveTo>
                      <a:lnTo>
                        <a:pt x="2826148" y="2828854"/>
                      </a:lnTo>
                      <a:lnTo>
                        <a:pt x="3042148" y="2828854"/>
                      </a:lnTo>
                      <a:lnTo>
                        <a:pt x="3042148" y="2720854"/>
                      </a:lnTo>
                      <a:close/>
                      <a:moveTo>
                        <a:pt x="890988" y="2720854"/>
                      </a:moveTo>
                      <a:lnTo>
                        <a:pt x="890988" y="2828854"/>
                      </a:lnTo>
                      <a:lnTo>
                        <a:pt x="1106988" y="2828854"/>
                      </a:lnTo>
                      <a:lnTo>
                        <a:pt x="1106988" y="2720854"/>
                      </a:lnTo>
                      <a:close/>
                      <a:moveTo>
                        <a:pt x="3528192" y="2711517"/>
                      </a:moveTo>
                      <a:lnTo>
                        <a:pt x="3528192" y="2819517"/>
                      </a:lnTo>
                      <a:lnTo>
                        <a:pt x="3744192" y="2819517"/>
                      </a:lnTo>
                      <a:lnTo>
                        <a:pt x="3744192" y="2711517"/>
                      </a:lnTo>
                      <a:close/>
                      <a:moveTo>
                        <a:pt x="198000" y="2711517"/>
                      </a:moveTo>
                      <a:lnTo>
                        <a:pt x="198000" y="2819517"/>
                      </a:lnTo>
                      <a:lnTo>
                        <a:pt x="414000" y="2819517"/>
                      </a:lnTo>
                      <a:lnTo>
                        <a:pt x="414000" y="2711517"/>
                      </a:lnTo>
                      <a:close/>
                      <a:moveTo>
                        <a:pt x="2070064" y="2561331"/>
                      </a:moveTo>
                      <a:lnTo>
                        <a:pt x="2070064" y="2669331"/>
                      </a:lnTo>
                      <a:lnTo>
                        <a:pt x="2286064" y="2669331"/>
                      </a:lnTo>
                      <a:lnTo>
                        <a:pt x="2286064" y="2561331"/>
                      </a:lnTo>
                      <a:close/>
                      <a:moveTo>
                        <a:pt x="1638016" y="2551994"/>
                      </a:moveTo>
                      <a:lnTo>
                        <a:pt x="1638016" y="2659994"/>
                      </a:lnTo>
                      <a:lnTo>
                        <a:pt x="1854016" y="2659994"/>
                      </a:lnTo>
                      <a:lnTo>
                        <a:pt x="1854016" y="2551994"/>
                      </a:lnTo>
                      <a:close/>
                      <a:moveTo>
                        <a:pt x="2826148" y="2478204"/>
                      </a:moveTo>
                      <a:lnTo>
                        <a:pt x="2826148" y="2586204"/>
                      </a:lnTo>
                      <a:lnTo>
                        <a:pt x="3042148" y="2586204"/>
                      </a:lnTo>
                      <a:lnTo>
                        <a:pt x="3042148" y="2478204"/>
                      </a:lnTo>
                      <a:close/>
                      <a:moveTo>
                        <a:pt x="890988" y="2478204"/>
                      </a:moveTo>
                      <a:lnTo>
                        <a:pt x="890988" y="2586204"/>
                      </a:lnTo>
                      <a:lnTo>
                        <a:pt x="1106988" y="2586204"/>
                      </a:lnTo>
                      <a:lnTo>
                        <a:pt x="1106988" y="2478204"/>
                      </a:lnTo>
                      <a:close/>
                      <a:moveTo>
                        <a:pt x="3528192" y="2468867"/>
                      </a:moveTo>
                      <a:lnTo>
                        <a:pt x="3528192" y="2576867"/>
                      </a:lnTo>
                      <a:lnTo>
                        <a:pt x="3744192" y="2576867"/>
                      </a:lnTo>
                      <a:lnTo>
                        <a:pt x="3744192" y="2468867"/>
                      </a:lnTo>
                      <a:close/>
                      <a:moveTo>
                        <a:pt x="198000" y="2468867"/>
                      </a:moveTo>
                      <a:lnTo>
                        <a:pt x="198000" y="2576867"/>
                      </a:lnTo>
                      <a:lnTo>
                        <a:pt x="414000" y="2576867"/>
                      </a:lnTo>
                      <a:lnTo>
                        <a:pt x="414000" y="2468867"/>
                      </a:lnTo>
                      <a:close/>
                      <a:moveTo>
                        <a:pt x="2070064" y="2318681"/>
                      </a:moveTo>
                      <a:lnTo>
                        <a:pt x="2070064" y="2426681"/>
                      </a:lnTo>
                      <a:lnTo>
                        <a:pt x="2286064" y="2426681"/>
                      </a:lnTo>
                      <a:lnTo>
                        <a:pt x="2286064" y="2318681"/>
                      </a:lnTo>
                      <a:close/>
                      <a:moveTo>
                        <a:pt x="1638016" y="2309344"/>
                      </a:moveTo>
                      <a:lnTo>
                        <a:pt x="1638016" y="2417344"/>
                      </a:lnTo>
                      <a:lnTo>
                        <a:pt x="1854016" y="2417344"/>
                      </a:lnTo>
                      <a:lnTo>
                        <a:pt x="1854016" y="2309344"/>
                      </a:lnTo>
                      <a:close/>
                      <a:moveTo>
                        <a:pt x="2826148" y="2235554"/>
                      </a:moveTo>
                      <a:lnTo>
                        <a:pt x="2826148" y="2343554"/>
                      </a:lnTo>
                      <a:lnTo>
                        <a:pt x="3042148" y="2343554"/>
                      </a:lnTo>
                      <a:lnTo>
                        <a:pt x="3042148" y="2235554"/>
                      </a:lnTo>
                      <a:close/>
                      <a:moveTo>
                        <a:pt x="890988" y="2235554"/>
                      </a:moveTo>
                      <a:lnTo>
                        <a:pt x="890988" y="2343554"/>
                      </a:lnTo>
                      <a:lnTo>
                        <a:pt x="1106988" y="2343554"/>
                      </a:lnTo>
                      <a:lnTo>
                        <a:pt x="1106988" y="2235554"/>
                      </a:lnTo>
                      <a:close/>
                      <a:moveTo>
                        <a:pt x="3528192" y="2226217"/>
                      </a:moveTo>
                      <a:lnTo>
                        <a:pt x="3528192" y="2334217"/>
                      </a:lnTo>
                      <a:lnTo>
                        <a:pt x="3744192" y="2334217"/>
                      </a:lnTo>
                      <a:lnTo>
                        <a:pt x="3744192" y="2226217"/>
                      </a:lnTo>
                      <a:close/>
                      <a:moveTo>
                        <a:pt x="198000" y="2226217"/>
                      </a:moveTo>
                      <a:lnTo>
                        <a:pt x="198000" y="2334217"/>
                      </a:lnTo>
                      <a:lnTo>
                        <a:pt x="414000" y="2334217"/>
                      </a:lnTo>
                      <a:lnTo>
                        <a:pt x="414000" y="2226217"/>
                      </a:lnTo>
                      <a:close/>
                      <a:moveTo>
                        <a:pt x="2070064" y="2076031"/>
                      </a:moveTo>
                      <a:lnTo>
                        <a:pt x="2070064" y="2184031"/>
                      </a:lnTo>
                      <a:lnTo>
                        <a:pt x="2286064" y="2184031"/>
                      </a:lnTo>
                      <a:lnTo>
                        <a:pt x="2286064" y="2076031"/>
                      </a:lnTo>
                      <a:close/>
                      <a:moveTo>
                        <a:pt x="1638016" y="2066694"/>
                      </a:moveTo>
                      <a:lnTo>
                        <a:pt x="1638016" y="2174694"/>
                      </a:lnTo>
                      <a:lnTo>
                        <a:pt x="1854016" y="2174694"/>
                      </a:lnTo>
                      <a:lnTo>
                        <a:pt x="1854016" y="2066694"/>
                      </a:lnTo>
                      <a:close/>
                      <a:moveTo>
                        <a:pt x="2826148" y="1992904"/>
                      </a:moveTo>
                      <a:lnTo>
                        <a:pt x="2826148" y="2100904"/>
                      </a:lnTo>
                      <a:lnTo>
                        <a:pt x="3042148" y="2100904"/>
                      </a:lnTo>
                      <a:lnTo>
                        <a:pt x="3042148" y="1992904"/>
                      </a:lnTo>
                      <a:close/>
                      <a:moveTo>
                        <a:pt x="890988" y="1992904"/>
                      </a:moveTo>
                      <a:lnTo>
                        <a:pt x="890988" y="2100904"/>
                      </a:lnTo>
                      <a:lnTo>
                        <a:pt x="1106988" y="2100904"/>
                      </a:lnTo>
                      <a:lnTo>
                        <a:pt x="1106988" y="1992904"/>
                      </a:lnTo>
                      <a:close/>
                      <a:moveTo>
                        <a:pt x="3528192" y="1983567"/>
                      </a:moveTo>
                      <a:lnTo>
                        <a:pt x="3528192" y="2091567"/>
                      </a:lnTo>
                      <a:lnTo>
                        <a:pt x="3744192" y="2091567"/>
                      </a:lnTo>
                      <a:lnTo>
                        <a:pt x="3744192" y="1983567"/>
                      </a:lnTo>
                      <a:close/>
                      <a:moveTo>
                        <a:pt x="198000" y="1983567"/>
                      </a:moveTo>
                      <a:lnTo>
                        <a:pt x="198000" y="2091567"/>
                      </a:lnTo>
                      <a:lnTo>
                        <a:pt x="414000" y="2091567"/>
                      </a:lnTo>
                      <a:lnTo>
                        <a:pt x="414000" y="1983567"/>
                      </a:lnTo>
                      <a:close/>
                      <a:moveTo>
                        <a:pt x="2070064" y="1833381"/>
                      </a:moveTo>
                      <a:lnTo>
                        <a:pt x="2070064" y="1941381"/>
                      </a:lnTo>
                      <a:lnTo>
                        <a:pt x="2286064" y="1941381"/>
                      </a:lnTo>
                      <a:lnTo>
                        <a:pt x="2286064" y="1833381"/>
                      </a:lnTo>
                      <a:close/>
                      <a:moveTo>
                        <a:pt x="1638016" y="1824044"/>
                      </a:moveTo>
                      <a:lnTo>
                        <a:pt x="1638016" y="1932044"/>
                      </a:lnTo>
                      <a:lnTo>
                        <a:pt x="1854016" y="1932044"/>
                      </a:lnTo>
                      <a:lnTo>
                        <a:pt x="1854016" y="1824044"/>
                      </a:lnTo>
                      <a:close/>
                      <a:moveTo>
                        <a:pt x="2826148" y="1750254"/>
                      </a:moveTo>
                      <a:lnTo>
                        <a:pt x="2826148" y="1858254"/>
                      </a:lnTo>
                      <a:lnTo>
                        <a:pt x="3042148" y="1858254"/>
                      </a:lnTo>
                      <a:lnTo>
                        <a:pt x="3042148" y="1750254"/>
                      </a:lnTo>
                      <a:close/>
                      <a:moveTo>
                        <a:pt x="890988" y="1750254"/>
                      </a:moveTo>
                      <a:lnTo>
                        <a:pt x="890988" y="1858254"/>
                      </a:lnTo>
                      <a:lnTo>
                        <a:pt x="1106988" y="1858254"/>
                      </a:lnTo>
                      <a:lnTo>
                        <a:pt x="1106988" y="1750254"/>
                      </a:lnTo>
                      <a:close/>
                      <a:moveTo>
                        <a:pt x="3528192" y="1740917"/>
                      </a:moveTo>
                      <a:lnTo>
                        <a:pt x="3528192" y="1848917"/>
                      </a:lnTo>
                      <a:lnTo>
                        <a:pt x="3744192" y="1848917"/>
                      </a:lnTo>
                      <a:lnTo>
                        <a:pt x="3744192" y="1740917"/>
                      </a:lnTo>
                      <a:close/>
                      <a:moveTo>
                        <a:pt x="198000" y="1740917"/>
                      </a:moveTo>
                      <a:lnTo>
                        <a:pt x="198000" y="1848917"/>
                      </a:lnTo>
                      <a:lnTo>
                        <a:pt x="414000" y="1848917"/>
                      </a:lnTo>
                      <a:lnTo>
                        <a:pt x="414000" y="1740917"/>
                      </a:lnTo>
                      <a:close/>
                      <a:moveTo>
                        <a:pt x="2070064" y="1590731"/>
                      </a:moveTo>
                      <a:lnTo>
                        <a:pt x="2070064" y="1698731"/>
                      </a:lnTo>
                      <a:lnTo>
                        <a:pt x="2286064" y="1698731"/>
                      </a:lnTo>
                      <a:lnTo>
                        <a:pt x="2286064" y="1590731"/>
                      </a:lnTo>
                      <a:close/>
                      <a:moveTo>
                        <a:pt x="1638016" y="1581394"/>
                      </a:moveTo>
                      <a:lnTo>
                        <a:pt x="1638016" y="1689394"/>
                      </a:lnTo>
                      <a:lnTo>
                        <a:pt x="1854016" y="1689394"/>
                      </a:lnTo>
                      <a:lnTo>
                        <a:pt x="1854016" y="1581394"/>
                      </a:lnTo>
                      <a:close/>
                      <a:moveTo>
                        <a:pt x="3330192" y="1507604"/>
                      </a:moveTo>
                      <a:lnTo>
                        <a:pt x="3942192" y="1507604"/>
                      </a:lnTo>
                      <a:lnTo>
                        <a:pt x="3942192" y="3931865"/>
                      </a:lnTo>
                      <a:lnTo>
                        <a:pt x="3330192" y="3931865"/>
                      </a:lnTo>
                      <a:close/>
                      <a:moveTo>
                        <a:pt x="2826148" y="1507604"/>
                      </a:moveTo>
                      <a:lnTo>
                        <a:pt x="2826148" y="1615604"/>
                      </a:lnTo>
                      <a:lnTo>
                        <a:pt x="3042148" y="1615604"/>
                      </a:lnTo>
                      <a:lnTo>
                        <a:pt x="3042148" y="1507604"/>
                      </a:lnTo>
                      <a:close/>
                      <a:moveTo>
                        <a:pt x="890988" y="1507604"/>
                      </a:moveTo>
                      <a:lnTo>
                        <a:pt x="890988" y="1615604"/>
                      </a:lnTo>
                      <a:lnTo>
                        <a:pt x="1106988" y="1615604"/>
                      </a:lnTo>
                      <a:lnTo>
                        <a:pt x="1106988" y="1507604"/>
                      </a:lnTo>
                      <a:close/>
                      <a:moveTo>
                        <a:pt x="0" y="1507604"/>
                      </a:moveTo>
                      <a:lnTo>
                        <a:pt x="612000" y="1507604"/>
                      </a:lnTo>
                      <a:lnTo>
                        <a:pt x="612000" y="3931865"/>
                      </a:lnTo>
                      <a:lnTo>
                        <a:pt x="0" y="3931865"/>
                      </a:lnTo>
                      <a:close/>
                      <a:moveTo>
                        <a:pt x="2070064" y="1348081"/>
                      </a:moveTo>
                      <a:lnTo>
                        <a:pt x="2070064" y="1456081"/>
                      </a:lnTo>
                      <a:lnTo>
                        <a:pt x="2286064" y="1456081"/>
                      </a:lnTo>
                      <a:lnTo>
                        <a:pt x="2286064" y="1348081"/>
                      </a:lnTo>
                      <a:close/>
                      <a:moveTo>
                        <a:pt x="1638016" y="1338744"/>
                      </a:moveTo>
                      <a:lnTo>
                        <a:pt x="1638016" y="1446744"/>
                      </a:lnTo>
                      <a:lnTo>
                        <a:pt x="1854016" y="1446744"/>
                      </a:lnTo>
                      <a:lnTo>
                        <a:pt x="1854016" y="1338744"/>
                      </a:lnTo>
                      <a:close/>
                      <a:moveTo>
                        <a:pt x="2628148" y="1267865"/>
                      </a:moveTo>
                      <a:lnTo>
                        <a:pt x="3240148" y="1267865"/>
                      </a:lnTo>
                      <a:lnTo>
                        <a:pt x="3240148" y="3931865"/>
                      </a:lnTo>
                      <a:lnTo>
                        <a:pt x="2628148" y="3931865"/>
                      </a:lnTo>
                      <a:close/>
                      <a:moveTo>
                        <a:pt x="692988" y="1267865"/>
                      </a:moveTo>
                      <a:lnTo>
                        <a:pt x="1304988" y="1267865"/>
                      </a:lnTo>
                      <a:lnTo>
                        <a:pt x="1304988" y="3931865"/>
                      </a:lnTo>
                      <a:lnTo>
                        <a:pt x="692988" y="3931865"/>
                      </a:lnTo>
                      <a:close/>
                      <a:moveTo>
                        <a:pt x="2070064" y="1105431"/>
                      </a:moveTo>
                      <a:lnTo>
                        <a:pt x="2070064" y="1213431"/>
                      </a:lnTo>
                      <a:lnTo>
                        <a:pt x="2286064" y="1213431"/>
                      </a:lnTo>
                      <a:lnTo>
                        <a:pt x="2286064" y="1105431"/>
                      </a:lnTo>
                      <a:close/>
                      <a:moveTo>
                        <a:pt x="1638016" y="1096094"/>
                      </a:moveTo>
                      <a:lnTo>
                        <a:pt x="1638016" y="1204094"/>
                      </a:lnTo>
                      <a:lnTo>
                        <a:pt x="1854016" y="1204094"/>
                      </a:lnTo>
                      <a:lnTo>
                        <a:pt x="1854016" y="1096094"/>
                      </a:lnTo>
                      <a:close/>
                      <a:moveTo>
                        <a:pt x="2070064" y="862781"/>
                      </a:moveTo>
                      <a:lnTo>
                        <a:pt x="2070064" y="970781"/>
                      </a:lnTo>
                      <a:lnTo>
                        <a:pt x="2286064" y="970781"/>
                      </a:lnTo>
                      <a:lnTo>
                        <a:pt x="2286064" y="862781"/>
                      </a:lnTo>
                      <a:close/>
                      <a:moveTo>
                        <a:pt x="1638016" y="853444"/>
                      </a:moveTo>
                      <a:lnTo>
                        <a:pt x="1638016" y="961444"/>
                      </a:lnTo>
                      <a:lnTo>
                        <a:pt x="1854016" y="961444"/>
                      </a:lnTo>
                      <a:lnTo>
                        <a:pt x="1854016" y="853444"/>
                      </a:lnTo>
                      <a:close/>
                      <a:moveTo>
                        <a:pt x="1883174" y="0"/>
                      </a:moveTo>
                      <a:lnTo>
                        <a:pt x="2040907" y="0"/>
                      </a:lnTo>
                      <a:lnTo>
                        <a:pt x="2040907" y="355600"/>
                      </a:lnTo>
                      <a:lnTo>
                        <a:pt x="2178064" y="355600"/>
                      </a:lnTo>
                      <a:lnTo>
                        <a:pt x="2178064" y="596007"/>
                      </a:lnTo>
                      <a:lnTo>
                        <a:pt x="2538104" y="596007"/>
                      </a:lnTo>
                      <a:lnTo>
                        <a:pt x="2538104" y="3931865"/>
                      </a:lnTo>
                      <a:lnTo>
                        <a:pt x="2142040" y="3931865"/>
                      </a:lnTo>
                      <a:lnTo>
                        <a:pt x="2142040" y="3291036"/>
                      </a:lnTo>
                      <a:lnTo>
                        <a:pt x="1782040" y="3291036"/>
                      </a:lnTo>
                      <a:lnTo>
                        <a:pt x="1782040" y="3931865"/>
                      </a:lnTo>
                      <a:lnTo>
                        <a:pt x="1385976" y="3931865"/>
                      </a:lnTo>
                      <a:lnTo>
                        <a:pt x="1385976" y="596007"/>
                      </a:lnTo>
                      <a:lnTo>
                        <a:pt x="1746016" y="596007"/>
                      </a:lnTo>
                      <a:lnTo>
                        <a:pt x="1746016" y="355600"/>
                      </a:lnTo>
                      <a:lnTo>
                        <a:pt x="1883174" y="355600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4286">
                    <a:defRPr/>
                  </a:pPr>
                  <a:endParaRPr lang="ko-KR" altLang="en-US" sz="2701" kern="0">
                    <a:solidFill>
                      <a:prstClr val="white"/>
                    </a:solidFill>
                    <a:latin typeface="Arial"/>
                  </a:endParaRPr>
                </a:p>
              </p:txBody>
            </p:sp>
            <p:sp>
              <p:nvSpPr>
                <p:cNvPr id="39" name="Right Triangle 13">
                  <a:extLst>
                    <a:ext uri="{FF2B5EF4-FFF2-40B4-BE49-F238E27FC236}">
                      <a16:creationId xmlns:a16="http://schemas.microsoft.com/office/drawing/2014/main" id="{F1F2BC58-921B-4FE7-ACE3-0F7A9A0DD803}"/>
                    </a:ext>
                  </a:extLst>
                </p:cNvPr>
                <p:cNvSpPr/>
                <p:nvPr/>
              </p:nvSpPr>
              <p:spPr>
                <a:xfrm>
                  <a:off x="1823542" y="1617134"/>
                  <a:ext cx="504056" cy="5040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8432" h="3921971">
                      <a:moveTo>
                        <a:pt x="3379043" y="3254688"/>
                      </a:moveTo>
                      <a:lnTo>
                        <a:pt x="3379043" y="3462328"/>
                      </a:lnTo>
                      <a:lnTo>
                        <a:pt x="3628183" y="3462328"/>
                      </a:lnTo>
                      <a:lnTo>
                        <a:pt x="3628183" y="3254688"/>
                      </a:lnTo>
                      <a:close/>
                      <a:moveTo>
                        <a:pt x="2945132" y="3254688"/>
                      </a:moveTo>
                      <a:lnTo>
                        <a:pt x="2945132" y="3462328"/>
                      </a:lnTo>
                      <a:lnTo>
                        <a:pt x="3194272" y="3462328"/>
                      </a:lnTo>
                      <a:lnTo>
                        <a:pt x="3194272" y="3254688"/>
                      </a:lnTo>
                      <a:close/>
                      <a:moveTo>
                        <a:pt x="2514947" y="3254688"/>
                      </a:moveTo>
                      <a:lnTo>
                        <a:pt x="2514947" y="3462328"/>
                      </a:lnTo>
                      <a:lnTo>
                        <a:pt x="2764087" y="3462328"/>
                      </a:lnTo>
                      <a:lnTo>
                        <a:pt x="2764087" y="3254688"/>
                      </a:lnTo>
                      <a:close/>
                      <a:moveTo>
                        <a:pt x="3379043" y="2864535"/>
                      </a:moveTo>
                      <a:lnTo>
                        <a:pt x="3379043" y="3072175"/>
                      </a:lnTo>
                      <a:lnTo>
                        <a:pt x="3628183" y="3072175"/>
                      </a:lnTo>
                      <a:lnTo>
                        <a:pt x="3628183" y="2864535"/>
                      </a:lnTo>
                      <a:close/>
                      <a:moveTo>
                        <a:pt x="2945132" y="2864535"/>
                      </a:moveTo>
                      <a:lnTo>
                        <a:pt x="2945132" y="3072175"/>
                      </a:lnTo>
                      <a:lnTo>
                        <a:pt x="3194272" y="3072175"/>
                      </a:lnTo>
                      <a:lnTo>
                        <a:pt x="3194272" y="2864535"/>
                      </a:lnTo>
                      <a:close/>
                      <a:moveTo>
                        <a:pt x="2514947" y="2864535"/>
                      </a:moveTo>
                      <a:lnTo>
                        <a:pt x="2514947" y="3072175"/>
                      </a:lnTo>
                      <a:lnTo>
                        <a:pt x="2764087" y="3072175"/>
                      </a:lnTo>
                      <a:lnTo>
                        <a:pt x="2764087" y="2864535"/>
                      </a:lnTo>
                      <a:close/>
                      <a:moveTo>
                        <a:pt x="1945832" y="2577619"/>
                      </a:moveTo>
                      <a:lnTo>
                        <a:pt x="1945832" y="2937659"/>
                      </a:lnTo>
                      <a:lnTo>
                        <a:pt x="2124754" y="2937659"/>
                      </a:lnTo>
                      <a:lnTo>
                        <a:pt x="2124754" y="2577619"/>
                      </a:lnTo>
                      <a:close/>
                      <a:moveTo>
                        <a:pt x="1531681" y="2577619"/>
                      </a:moveTo>
                      <a:lnTo>
                        <a:pt x="1531681" y="2937659"/>
                      </a:lnTo>
                      <a:lnTo>
                        <a:pt x="1710603" y="2937659"/>
                      </a:lnTo>
                      <a:lnTo>
                        <a:pt x="1710603" y="2577619"/>
                      </a:lnTo>
                      <a:close/>
                      <a:moveTo>
                        <a:pt x="1117528" y="2577619"/>
                      </a:moveTo>
                      <a:lnTo>
                        <a:pt x="1117528" y="2937659"/>
                      </a:lnTo>
                      <a:lnTo>
                        <a:pt x="1296450" y="2937659"/>
                      </a:lnTo>
                      <a:lnTo>
                        <a:pt x="1296450" y="2577619"/>
                      </a:lnTo>
                      <a:close/>
                      <a:moveTo>
                        <a:pt x="703375" y="2577619"/>
                      </a:moveTo>
                      <a:lnTo>
                        <a:pt x="703375" y="2937659"/>
                      </a:lnTo>
                      <a:lnTo>
                        <a:pt x="882297" y="2937659"/>
                      </a:lnTo>
                      <a:lnTo>
                        <a:pt x="882297" y="2577619"/>
                      </a:lnTo>
                      <a:close/>
                      <a:moveTo>
                        <a:pt x="289222" y="2577619"/>
                      </a:moveTo>
                      <a:lnTo>
                        <a:pt x="289222" y="2937659"/>
                      </a:lnTo>
                      <a:lnTo>
                        <a:pt x="468144" y="2937659"/>
                      </a:lnTo>
                      <a:lnTo>
                        <a:pt x="468144" y="2577619"/>
                      </a:lnTo>
                      <a:close/>
                      <a:moveTo>
                        <a:pt x="3379043" y="2474382"/>
                      </a:moveTo>
                      <a:lnTo>
                        <a:pt x="3379043" y="2682022"/>
                      </a:lnTo>
                      <a:lnTo>
                        <a:pt x="3628183" y="2682022"/>
                      </a:lnTo>
                      <a:lnTo>
                        <a:pt x="3628183" y="2474382"/>
                      </a:lnTo>
                      <a:close/>
                      <a:moveTo>
                        <a:pt x="2945132" y="2474382"/>
                      </a:moveTo>
                      <a:lnTo>
                        <a:pt x="2945132" y="2682022"/>
                      </a:lnTo>
                      <a:lnTo>
                        <a:pt x="3194272" y="2682022"/>
                      </a:lnTo>
                      <a:lnTo>
                        <a:pt x="3194272" y="2474382"/>
                      </a:lnTo>
                      <a:close/>
                      <a:moveTo>
                        <a:pt x="2514947" y="2474382"/>
                      </a:moveTo>
                      <a:lnTo>
                        <a:pt x="2514947" y="2682022"/>
                      </a:lnTo>
                      <a:lnTo>
                        <a:pt x="2764087" y="2682022"/>
                      </a:lnTo>
                      <a:lnTo>
                        <a:pt x="2764087" y="2474382"/>
                      </a:lnTo>
                      <a:close/>
                      <a:moveTo>
                        <a:pt x="3379043" y="2084229"/>
                      </a:moveTo>
                      <a:lnTo>
                        <a:pt x="3379043" y="2291869"/>
                      </a:lnTo>
                      <a:lnTo>
                        <a:pt x="3628183" y="2291869"/>
                      </a:lnTo>
                      <a:lnTo>
                        <a:pt x="3628183" y="2084229"/>
                      </a:lnTo>
                      <a:close/>
                      <a:moveTo>
                        <a:pt x="2945132" y="2084229"/>
                      </a:moveTo>
                      <a:lnTo>
                        <a:pt x="2945132" y="2291869"/>
                      </a:lnTo>
                      <a:lnTo>
                        <a:pt x="3194272" y="2291869"/>
                      </a:lnTo>
                      <a:lnTo>
                        <a:pt x="3194272" y="2084229"/>
                      </a:lnTo>
                      <a:close/>
                      <a:moveTo>
                        <a:pt x="2514947" y="2084229"/>
                      </a:moveTo>
                      <a:lnTo>
                        <a:pt x="2514947" y="2291869"/>
                      </a:lnTo>
                      <a:lnTo>
                        <a:pt x="2764087" y="2291869"/>
                      </a:lnTo>
                      <a:lnTo>
                        <a:pt x="2764087" y="2084229"/>
                      </a:lnTo>
                      <a:close/>
                      <a:moveTo>
                        <a:pt x="2124144" y="1714020"/>
                      </a:moveTo>
                      <a:lnTo>
                        <a:pt x="2124144" y="2164020"/>
                      </a:lnTo>
                      <a:lnTo>
                        <a:pt x="1296144" y="2164020"/>
                      </a:lnTo>
                      <a:close/>
                      <a:moveTo>
                        <a:pt x="197090" y="609603"/>
                      </a:moveTo>
                      <a:lnTo>
                        <a:pt x="525322" y="609603"/>
                      </a:lnTo>
                      <a:lnTo>
                        <a:pt x="584058" y="2101023"/>
                      </a:lnTo>
                      <a:lnTo>
                        <a:pt x="1296144" y="1714020"/>
                      </a:lnTo>
                      <a:lnTo>
                        <a:pt x="1296144" y="2164020"/>
                      </a:lnTo>
                      <a:lnTo>
                        <a:pt x="586539" y="2164020"/>
                      </a:lnTo>
                      <a:lnTo>
                        <a:pt x="590547" y="2265787"/>
                      </a:lnTo>
                      <a:lnTo>
                        <a:pt x="2232248" y="2265787"/>
                      </a:lnTo>
                      <a:lnTo>
                        <a:pt x="2232248" y="1954513"/>
                      </a:lnTo>
                      <a:lnTo>
                        <a:pt x="2232248" y="1054513"/>
                      </a:lnTo>
                      <a:lnTo>
                        <a:pt x="3888248" y="1954513"/>
                      </a:lnTo>
                      <a:lnTo>
                        <a:pt x="3888432" y="1954513"/>
                      </a:lnTo>
                      <a:lnTo>
                        <a:pt x="3888432" y="3921971"/>
                      </a:lnTo>
                      <a:lnTo>
                        <a:pt x="2304256" y="3921971"/>
                      </a:lnTo>
                      <a:lnTo>
                        <a:pt x="2232248" y="3921971"/>
                      </a:lnTo>
                      <a:lnTo>
                        <a:pt x="772857" y="3921971"/>
                      </a:lnTo>
                      <a:lnTo>
                        <a:pt x="772857" y="3290059"/>
                      </a:lnTo>
                      <a:lnTo>
                        <a:pt x="361206" y="3290059"/>
                      </a:lnTo>
                      <a:lnTo>
                        <a:pt x="361206" y="3921971"/>
                      </a:lnTo>
                      <a:lnTo>
                        <a:pt x="0" y="3921971"/>
                      </a:lnTo>
                      <a:lnTo>
                        <a:pt x="0" y="2265787"/>
                      </a:lnTo>
                      <a:lnTo>
                        <a:pt x="131865" y="2265787"/>
                      </a:lnTo>
                      <a:close/>
                      <a:moveTo>
                        <a:pt x="929888" y="0"/>
                      </a:moveTo>
                      <a:cubicBezTo>
                        <a:pt x="1019595" y="0"/>
                        <a:pt x="1124659" y="30463"/>
                        <a:pt x="1166726" y="102575"/>
                      </a:cubicBezTo>
                      <a:cubicBezTo>
                        <a:pt x="1212070" y="48192"/>
                        <a:pt x="1255094" y="19511"/>
                        <a:pt x="1304210" y="14210"/>
                      </a:cubicBezTo>
                      <a:cubicBezTo>
                        <a:pt x="1353326" y="8909"/>
                        <a:pt x="1418945" y="35057"/>
                        <a:pt x="1461423" y="70767"/>
                      </a:cubicBezTo>
                      <a:cubicBezTo>
                        <a:pt x="1500648" y="39845"/>
                        <a:pt x="1550404" y="23049"/>
                        <a:pt x="1604082" y="23049"/>
                      </a:cubicBezTo>
                      <a:cubicBezTo>
                        <a:pt x="1692530" y="23049"/>
                        <a:pt x="1770327" y="68651"/>
                        <a:pt x="1814928" y="137833"/>
                      </a:cubicBezTo>
                      <a:cubicBezTo>
                        <a:pt x="1859765" y="69447"/>
                        <a:pt x="1937139" y="24416"/>
                        <a:pt x="2025031" y="24416"/>
                      </a:cubicBezTo>
                      <a:cubicBezTo>
                        <a:pt x="2135143" y="24416"/>
                        <a:pt x="2228747" y="95092"/>
                        <a:pt x="2261925" y="193913"/>
                      </a:cubicBezTo>
                      <a:cubicBezTo>
                        <a:pt x="2262329" y="193791"/>
                        <a:pt x="2262735" y="193790"/>
                        <a:pt x="2263140" y="193790"/>
                      </a:cubicBezTo>
                      <a:cubicBezTo>
                        <a:pt x="2402209" y="193790"/>
                        <a:pt x="2514947" y="306528"/>
                        <a:pt x="2514947" y="445597"/>
                      </a:cubicBezTo>
                      <a:cubicBezTo>
                        <a:pt x="2514947" y="584666"/>
                        <a:pt x="2402209" y="697404"/>
                        <a:pt x="2263140" y="697404"/>
                      </a:cubicBezTo>
                      <a:cubicBezTo>
                        <a:pt x="2176391" y="697404"/>
                        <a:pt x="2099888" y="653537"/>
                        <a:pt x="2054640" y="586750"/>
                      </a:cubicBezTo>
                      <a:cubicBezTo>
                        <a:pt x="2010395" y="653762"/>
                        <a:pt x="1934062" y="697404"/>
                        <a:pt x="1847535" y="697404"/>
                      </a:cubicBezTo>
                      <a:cubicBezTo>
                        <a:pt x="1789311" y="697404"/>
                        <a:pt x="1735702" y="677642"/>
                        <a:pt x="1693695" y="643630"/>
                      </a:cubicBezTo>
                      <a:cubicBezTo>
                        <a:pt x="1651689" y="677642"/>
                        <a:pt x="1598080" y="697404"/>
                        <a:pt x="1539855" y="697404"/>
                      </a:cubicBezTo>
                      <a:cubicBezTo>
                        <a:pt x="1441551" y="697404"/>
                        <a:pt x="1356403" y="641072"/>
                        <a:pt x="1315888" y="558445"/>
                      </a:cubicBezTo>
                      <a:cubicBezTo>
                        <a:pt x="1272229" y="598661"/>
                        <a:pt x="1206400" y="634839"/>
                        <a:pt x="1149712" y="622576"/>
                      </a:cubicBezTo>
                      <a:cubicBezTo>
                        <a:pt x="1096483" y="611061"/>
                        <a:pt x="1025744" y="572014"/>
                        <a:pt x="984978" y="498638"/>
                      </a:cubicBezTo>
                      <a:cubicBezTo>
                        <a:pt x="959504" y="574665"/>
                        <a:pt x="887516" y="629050"/>
                        <a:pt x="802824" y="629050"/>
                      </a:cubicBezTo>
                      <a:cubicBezTo>
                        <a:pt x="724492" y="629050"/>
                        <a:pt x="657026" y="582526"/>
                        <a:pt x="627413" y="515210"/>
                      </a:cubicBezTo>
                      <a:cubicBezTo>
                        <a:pt x="584988" y="553591"/>
                        <a:pt x="527392" y="574026"/>
                        <a:pt x="479717" y="567162"/>
                      </a:cubicBezTo>
                      <a:cubicBezTo>
                        <a:pt x="439788" y="561414"/>
                        <a:pt x="406466" y="547383"/>
                        <a:pt x="379767" y="527160"/>
                      </a:cubicBezTo>
                      <a:cubicBezTo>
                        <a:pt x="310874" y="498171"/>
                        <a:pt x="262300" y="430445"/>
                        <a:pt x="261518" y="351249"/>
                      </a:cubicBezTo>
                      <a:cubicBezTo>
                        <a:pt x="261425" y="351089"/>
                        <a:pt x="261381" y="350918"/>
                        <a:pt x="261338" y="350746"/>
                      </a:cubicBezTo>
                      <a:cubicBezTo>
                        <a:pt x="228153" y="316942"/>
                        <a:pt x="208360" y="270473"/>
                        <a:pt x="208360" y="219381"/>
                      </a:cubicBezTo>
                      <a:cubicBezTo>
                        <a:pt x="208360" y="112466"/>
                        <a:pt x="295031" y="25795"/>
                        <a:pt x="401946" y="25795"/>
                      </a:cubicBezTo>
                      <a:cubicBezTo>
                        <a:pt x="425158" y="25795"/>
                        <a:pt x="447416" y="29880"/>
                        <a:pt x="467791" y="38056"/>
                      </a:cubicBezTo>
                      <a:cubicBezTo>
                        <a:pt x="585794" y="17893"/>
                        <a:pt x="696162" y="87852"/>
                        <a:pt x="737322" y="124235"/>
                      </a:cubicBezTo>
                      <a:cubicBezTo>
                        <a:pt x="782627" y="68126"/>
                        <a:pt x="852143" y="0"/>
                        <a:pt x="929888" y="0"/>
                      </a:cubicBez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4286">
                    <a:defRPr/>
                  </a:pPr>
                  <a:endParaRPr lang="ko-KR" altLang="en-US" sz="2701" kern="0">
                    <a:solidFill>
                      <a:prstClr val="white"/>
                    </a:solidFill>
                    <a:latin typeface="Arial"/>
                  </a:endParaRPr>
                </a:p>
              </p:txBody>
            </p:sp>
            <p:sp>
              <p:nvSpPr>
                <p:cNvPr id="40" name="Rectangle 24">
                  <a:extLst>
                    <a:ext uri="{FF2B5EF4-FFF2-40B4-BE49-F238E27FC236}">
                      <a16:creationId xmlns:a16="http://schemas.microsoft.com/office/drawing/2014/main" id="{81B0BAE4-C5ED-4838-BBFD-D573E306536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20700000">
                  <a:off x="2300573" y="1797574"/>
                  <a:ext cx="456968" cy="36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05825" h="2998234">
                      <a:moveTo>
                        <a:pt x="571963" y="2092124"/>
                      </a:moveTo>
                      <a:lnTo>
                        <a:pt x="465390" y="2092124"/>
                      </a:lnTo>
                      <a:lnTo>
                        <a:pt x="571963" y="2198697"/>
                      </a:lnTo>
                      <a:close/>
                      <a:moveTo>
                        <a:pt x="571962" y="1939097"/>
                      </a:moveTo>
                      <a:lnTo>
                        <a:pt x="465390" y="2045669"/>
                      </a:lnTo>
                      <a:lnTo>
                        <a:pt x="571962" y="2045669"/>
                      </a:lnTo>
                      <a:close/>
                      <a:moveTo>
                        <a:pt x="724990" y="2092124"/>
                      </a:moveTo>
                      <a:lnTo>
                        <a:pt x="618417" y="2092124"/>
                      </a:lnTo>
                      <a:lnTo>
                        <a:pt x="618418" y="2198697"/>
                      </a:lnTo>
                      <a:close/>
                      <a:moveTo>
                        <a:pt x="618418" y="1939104"/>
                      </a:moveTo>
                      <a:lnTo>
                        <a:pt x="618417" y="2045669"/>
                      </a:lnTo>
                      <a:lnTo>
                        <a:pt x="724982" y="2045669"/>
                      </a:lnTo>
                      <a:close/>
                      <a:moveTo>
                        <a:pt x="760612" y="1901643"/>
                      </a:moveTo>
                      <a:lnTo>
                        <a:pt x="654047" y="1901643"/>
                      </a:lnTo>
                      <a:lnTo>
                        <a:pt x="760612" y="2008208"/>
                      </a:lnTo>
                      <a:close/>
                      <a:moveTo>
                        <a:pt x="760612" y="1748616"/>
                      </a:moveTo>
                      <a:lnTo>
                        <a:pt x="654040" y="1855188"/>
                      </a:lnTo>
                      <a:lnTo>
                        <a:pt x="760612" y="1855188"/>
                      </a:lnTo>
                      <a:close/>
                      <a:moveTo>
                        <a:pt x="913640" y="1901643"/>
                      </a:moveTo>
                      <a:lnTo>
                        <a:pt x="807067" y="1901643"/>
                      </a:lnTo>
                      <a:lnTo>
                        <a:pt x="807067" y="2008216"/>
                      </a:lnTo>
                      <a:close/>
                      <a:moveTo>
                        <a:pt x="807067" y="1748615"/>
                      </a:moveTo>
                      <a:lnTo>
                        <a:pt x="807067" y="1855188"/>
                      </a:lnTo>
                      <a:lnTo>
                        <a:pt x="913640" y="1855188"/>
                      </a:lnTo>
                      <a:close/>
                      <a:moveTo>
                        <a:pt x="953368" y="1708887"/>
                      </a:moveTo>
                      <a:lnTo>
                        <a:pt x="846796" y="1708887"/>
                      </a:lnTo>
                      <a:lnTo>
                        <a:pt x="953368" y="1815459"/>
                      </a:lnTo>
                      <a:close/>
                      <a:moveTo>
                        <a:pt x="953368" y="1555860"/>
                      </a:moveTo>
                      <a:lnTo>
                        <a:pt x="846796" y="1662432"/>
                      </a:lnTo>
                      <a:lnTo>
                        <a:pt x="953368" y="1662432"/>
                      </a:lnTo>
                      <a:close/>
                      <a:moveTo>
                        <a:pt x="1106396" y="1708887"/>
                      </a:moveTo>
                      <a:lnTo>
                        <a:pt x="999823" y="1708887"/>
                      </a:lnTo>
                      <a:lnTo>
                        <a:pt x="999823" y="1815460"/>
                      </a:lnTo>
                      <a:close/>
                      <a:moveTo>
                        <a:pt x="999823" y="1555860"/>
                      </a:moveTo>
                      <a:lnTo>
                        <a:pt x="999823" y="1662432"/>
                      </a:lnTo>
                      <a:lnTo>
                        <a:pt x="1106396" y="1662432"/>
                      </a:lnTo>
                      <a:close/>
                      <a:moveTo>
                        <a:pt x="1144754" y="1514764"/>
                      </a:moveTo>
                      <a:lnTo>
                        <a:pt x="1038182" y="1514764"/>
                      </a:lnTo>
                      <a:lnTo>
                        <a:pt x="1144754" y="1621337"/>
                      </a:lnTo>
                      <a:close/>
                      <a:moveTo>
                        <a:pt x="1144754" y="1361737"/>
                      </a:moveTo>
                      <a:lnTo>
                        <a:pt x="1038182" y="1468309"/>
                      </a:lnTo>
                      <a:lnTo>
                        <a:pt x="1144754" y="1468309"/>
                      </a:lnTo>
                      <a:close/>
                      <a:moveTo>
                        <a:pt x="1297782" y="1514764"/>
                      </a:moveTo>
                      <a:lnTo>
                        <a:pt x="1191209" y="1514764"/>
                      </a:lnTo>
                      <a:lnTo>
                        <a:pt x="1191209" y="1621337"/>
                      </a:lnTo>
                      <a:close/>
                      <a:moveTo>
                        <a:pt x="1191209" y="1361737"/>
                      </a:moveTo>
                      <a:lnTo>
                        <a:pt x="1191209" y="1468309"/>
                      </a:lnTo>
                      <a:lnTo>
                        <a:pt x="1297782" y="1468309"/>
                      </a:lnTo>
                      <a:close/>
                      <a:moveTo>
                        <a:pt x="1335838" y="1323681"/>
                      </a:moveTo>
                      <a:lnTo>
                        <a:pt x="1229266" y="1323681"/>
                      </a:lnTo>
                      <a:lnTo>
                        <a:pt x="1335838" y="1430253"/>
                      </a:lnTo>
                      <a:close/>
                      <a:moveTo>
                        <a:pt x="1335838" y="1170654"/>
                      </a:moveTo>
                      <a:lnTo>
                        <a:pt x="1229266" y="1277226"/>
                      </a:lnTo>
                      <a:lnTo>
                        <a:pt x="1335838" y="1277226"/>
                      </a:lnTo>
                      <a:close/>
                      <a:moveTo>
                        <a:pt x="1488865" y="1323681"/>
                      </a:moveTo>
                      <a:lnTo>
                        <a:pt x="1382293" y="1323681"/>
                      </a:lnTo>
                      <a:lnTo>
                        <a:pt x="1382293" y="1430253"/>
                      </a:lnTo>
                      <a:close/>
                      <a:moveTo>
                        <a:pt x="1382293" y="1170653"/>
                      </a:moveTo>
                      <a:lnTo>
                        <a:pt x="1382293" y="1277226"/>
                      </a:lnTo>
                      <a:lnTo>
                        <a:pt x="1488865" y="1277226"/>
                      </a:lnTo>
                      <a:close/>
                      <a:moveTo>
                        <a:pt x="2914702" y="2523007"/>
                      </a:moveTo>
                      <a:cubicBezTo>
                        <a:pt x="2900642" y="2508947"/>
                        <a:pt x="2877845" y="2508947"/>
                        <a:pt x="2863784" y="2523007"/>
                      </a:cubicBezTo>
                      <a:cubicBezTo>
                        <a:pt x="2849724" y="2537067"/>
                        <a:pt x="2849724" y="2559864"/>
                        <a:pt x="2863784" y="2573924"/>
                      </a:cubicBezTo>
                      <a:cubicBezTo>
                        <a:pt x="2877845" y="2587985"/>
                        <a:pt x="2900642" y="2587985"/>
                        <a:pt x="2914702" y="2573924"/>
                      </a:cubicBezTo>
                      <a:cubicBezTo>
                        <a:pt x="2928762" y="2559864"/>
                        <a:pt x="2928762" y="2537067"/>
                        <a:pt x="2914702" y="2523007"/>
                      </a:cubicBezTo>
                      <a:close/>
                      <a:moveTo>
                        <a:pt x="1526922" y="1132597"/>
                      </a:moveTo>
                      <a:lnTo>
                        <a:pt x="1420350" y="1132596"/>
                      </a:lnTo>
                      <a:lnTo>
                        <a:pt x="1526922" y="1239169"/>
                      </a:lnTo>
                      <a:close/>
                      <a:moveTo>
                        <a:pt x="1526922" y="979569"/>
                      </a:moveTo>
                      <a:lnTo>
                        <a:pt x="1420350" y="1086141"/>
                      </a:lnTo>
                      <a:lnTo>
                        <a:pt x="1526922" y="1086142"/>
                      </a:lnTo>
                      <a:close/>
                      <a:moveTo>
                        <a:pt x="1679950" y="1132597"/>
                      </a:moveTo>
                      <a:lnTo>
                        <a:pt x="1573377" y="1132597"/>
                      </a:lnTo>
                      <a:lnTo>
                        <a:pt x="1573377" y="1239169"/>
                      </a:lnTo>
                      <a:close/>
                      <a:moveTo>
                        <a:pt x="1573377" y="979569"/>
                      </a:moveTo>
                      <a:lnTo>
                        <a:pt x="1573377" y="1086142"/>
                      </a:lnTo>
                      <a:lnTo>
                        <a:pt x="1679950" y="1086142"/>
                      </a:lnTo>
                      <a:close/>
                      <a:moveTo>
                        <a:pt x="1718007" y="941512"/>
                      </a:moveTo>
                      <a:lnTo>
                        <a:pt x="1611434" y="941512"/>
                      </a:lnTo>
                      <a:lnTo>
                        <a:pt x="1718007" y="1048085"/>
                      </a:lnTo>
                      <a:close/>
                      <a:moveTo>
                        <a:pt x="1718006" y="788485"/>
                      </a:moveTo>
                      <a:lnTo>
                        <a:pt x="1611434" y="895057"/>
                      </a:lnTo>
                      <a:lnTo>
                        <a:pt x="1718006" y="895057"/>
                      </a:lnTo>
                      <a:close/>
                      <a:moveTo>
                        <a:pt x="1871034" y="941512"/>
                      </a:moveTo>
                      <a:lnTo>
                        <a:pt x="1764461" y="941512"/>
                      </a:lnTo>
                      <a:lnTo>
                        <a:pt x="1764462" y="1048085"/>
                      </a:lnTo>
                      <a:close/>
                      <a:moveTo>
                        <a:pt x="1764461" y="788485"/>
                      </a:moveTo>
                      <a:lnTo>
                        <a:pt x="1764462" y="895057"/>
                      </a:lnTo>
                      <a:lnTo>
                        <a:pt x="1871034" y="895057"/>
                      </a:lnTo>
                      <a:close/>
                      <a:moveTo>
                        <a:pt x="3382381" y="1946466"/>
                      </a:moveTo>
                      <a:lnTo>
                        <a:pt x="2893361" y="2435486"/>
                      </a:lnTo>
                      <a:lnTo>
                        <a:pt x="2933988" y="2428503"/>
                      </a:lnTo>
                      <a:lnTo>
                        <a:pt x="3009207" y="2503722"/>
                      </a:lnTo>
                      <a:lnTo>
                        <a:pt x="3003173" y="2538827"/>
                      </a:lnTo>
                      <a:lnTo>
                        <a:pt x="3488958" y="2053042"/>
                      </a:lnTo>
                      <a:lnTo>
                        <a:pt x="3388629" y="1952714"/>
                      </a:lnTo>
                      <a:close/>
                      <a:moveTo>
                        <a:pt x="2405874" y="794872"/>
                      </a:moveTo>
                      <a:lnTo>
                        <a:pt x="2299301" y="794872"/>
                      </a:lnTo>
                      <a:lnTo>
                        <a:pt x="2405874" y="901444"/>
                      </a:lnTo>
                      <a:close/>
                      <a:moveTo>
                        <a:pt x="2789111" y="1176277"/>
                      </a:moveTo>
                      <a:lnTo>
                        <a:pt x="2682538" y="1176278"/>
                      </a:lnTo>
                      <a:lnTo>
                        <a:pt x="2789111" y="1282850"/>
                      </a:lnTo>
                      <a:close/>
                      <a:moveTo>
                        <a:pt x="2596355" y="983521"/>
                      </a:moveTo>
                      <a:lnTo>
                        <a:pt x="2489782" y="983522"/>
                      </a:lnTo>
                      <a:lnTo>
                        <a:pt x="2596355" y="1090094"/>
                      </a:lnTo>
                      <a:close/>
                      <a:moveTo>
                        <a:pt x="3174317" y="1558747"/>
                      </a:moveTo>
                      <a:lnTo>
                        <a:pt x="3067745" y="1558747"/>
                      </a:lnTo>
                      <a:lnTo>
                        <a:pt x="3174317" y="1665320"/>
                      </a:lnTo>
                      <a:close/>
                      <a:moveTo>
                        <a:pt x="2983234" y="1367664"/>
                      </a:moveTo>
                      <a:lnTo>
                        <a:pt x="2876661" y="1367664"/>
                      </a:lnTo>
                      <a:lnTo>
                        <a:pt x="2983234" y="1474236"/>
                      </a:lnTo>
                      <a:close/>
                      <a:moveTo>
                        <a:pt x="3556486" y="1940915"/>
                      </a:moveTo>
                      <a:lnTo>
                        <a:pt x="3449914" y="1940915"/>
                      </a:lnTo>
                      <a:lnTo>
                        <a:pt x="3556487" y="2047488"/>
                      </a:lnTo>
                      <a:close/>
                      <a:moveTo>
                        <a:pt x="3365402" y="1749831"/>
                      </a:moveTo>
                      <a:lnTo>
                        <a:pt x="3258830" y="1749831"/>
                      </a:lnTo>
                      <a:lnTo>
                        <a:pt x="3365402" y="1856404"/>
                      </a:lnTo>
                      <a:close/>
                      <a:moveTo>
                        <a:pt x="3761426" y="2144804"/>
                      </a:moveTo>
                      <a:lnTo>
                        <a:pt x="3654853" y="2144804"/>
                      </a:lnTo>
                      <a:lnTo>
                        <a:pt x="3761426" y="2251377"/>
                      </a:lnTo>
                      <a:close/>
                      <a:moveTo>
                        <a:pt x="2405874" y="657532"/>
                      </a:moveTo>
                      <a:lnTo>
                        <a:pt x="2314989" y="748417"/>
                      </a:lnTo>
                      <a:lnTo>
                        <a:pt x="2405874" y="748417"/>
                      </a:lnTo>
                      <a:close/>
                      <a:moveTo>
                        <a:pt x="2558894" y="794872"/>
                      </a:moveTo>
                      <a:lnTo>
                        <a:pt x="2452329" y="794872"/>
                      </a:lnTo>
                      <a:lnTo>
                        <a:pt x="2452329" y="901437"/>
                      </a:lnTo>
                      <a:close/>
                      <a:moveTo>
                        <a:pt x="2596355" y="830501"/>
                      </a:moveTo>
                      <a:lnTo>
                        <a:pt x="2489790" y="937067"/>
                      </a:lnTo>
                      <a:lnTo>
                        <a:pt x="2596355" y="937067"/>
                      </a:lnTo>
                      <a:close/>
                      <a:moveTo>
                        <a:pt x="2942138" y="1176278"/>
                      </a:moveTo>
                      <a:lnTo>
                        <a:pt x="2835566" y="1176277"/>
                      </a:lnTo>
                      <a:lnTo>
                        <a:pt x="2835566" y="1282850"/>
                      </a:lnTo>
                      <a:close/>
                      <a:moveTo>
                        <a:pt x="2789111" y="1023250"/>
                      </a:moveTo>
                      <a:lnTo>
                        <a:pt x="2682538" y="1129823"/>
                      </a:lnTo>
                      <a:lnTo>
                        <a:pt x="2789111" y="1129823"/>
                      </a:lnTo>
                      <a:close/>
                      <a:moveTo>
                        <a:pt x="2749382" y="983521"/>
                      </a:moveTo>
                      <a:lnTo>
                        <a:pt x="2642810" y="983522"/>
                      </a:lnTo>
                      <a:lnTo>
                        <a:pt x="2642810" y="1090094"/>
                      </a:lnTo>
                      <a:close/>
                      <a:moveTo>
                        <a:pt x="3327345" y="1558747"/>
                      </a:moveTo>
                      <a:lnTo>
                        <a:pt x="3220772" y="1558747"/>
                      </a:lnTo>
                      <a:lnTo>
                        <a:pt x="3220772" y="1665320"/>
                      </a:lnTo>
                      <a:close/>
                      <a:moveTo>
                        <a:pt x="3174317" y="1405720"/>
                      </a:moveTo>
                      <a:lnTo>
                        <a:pt x="3067745" y="1512292"/>
                      </a:lnTo>
                      <a:lnTo>
                        <a:pt x="3174317" y="1512292"/>
                      </a:lnTo>
                      <a:close/>
                      <a:moveTo>
                        <a:pt x="3136261" y="1367664"/>
                      </a:moveTo>
                      <a:lnTo>
                        <a:pt x="3029688" y="1367664"/>
                      </a:lnTo>
                      <a:lnTo>
                        <a:pt x="3029689" y="1474236"/>
                      </a:lnTo>
                      <a:close/>
                      <a:moveTo>
                        <a:pt x="2983234" y="1214636"/>
                      </a:moveTo>
                      <a:lnTo>
                        <a:pt x="2876661" y="1321209"/>
                      </a:lnTo>
                      <a:lnTo>
                        <a:pt x="2983234" y="1321209"/>
                      </a:lnTo>
                      <a:close/>
                      <a:moveTo>
                        <a:pt x="3709514" y="1940915"/>
                      </a:moveTo>
                      <a:lnTo>
                        <a:pt x="3602941" y="1940915"/>
                      </a:lnTo>
                      <a:lnTo>
                        <a:pt x="3602942" y="2047488"/>
                      </a:lnTo>
                      <a:close/>
                      <a:moveTo>
                        <a:pt x="3556487" y="1787888"/>
                      </a:moveTo>
                      <a:lnTo>
                        <a:pt x="3449914" y="1894460"/>
                      </a:lnTo>
                      <a:lnTo>
                        <a:pt x="3556486" y="1894460"/>
                      </a:lnTo>
                      <a:close/>
                      <a:moveTo>
                        <a:pt x="3518430" y="1749831"/>
                      </a:moveTo>
                      <a:lnTo>
                        <a:pt x="3411857" y="1749831"/>
                      </a:lnTo>
                      <a:lnTo>
                        <a:pt x="3411857" y="1856403"/>
                      </a:lnTo>
                      <a:close/>
                      <a:moveTo>
                        <a:pt x="3365402" y="1596803"/>
                      </a:moveTo>
                      <a:lnTo>
                        <a:pt x="3258830" y="1703376"/>
                      </a:lnTo>
                      <a:lnTo>
                        <a:pt x="3365402" y="1703376"/>
                      </a:lnTo>
                      <a:close/>
                      <a:moveTo>
                        <a:pt x="3761426" y="1991777"/>
                      </a:moveTo>
                      <a:lnTo>
                        <a:pt x="3654853" y="2098349"/>
                      </a:lnTo>
                      <a:lnTo>
                        <a:pt x="3761426" y="2098349"/>
                      </a:lnTo>
                      <a:close/>
                      <a:moveTo>
                        <a:pt x="2452329" y="641845"/>
                      </a:moveTo>
                      <a:lnTo>
                        <a:pt x="2452329" y="748417"/>
                      </a:lnTo>
                      <a:lnTo>
                        <a:pt x="2558901" y="748417"/>
                      </a:lnTo>
                      <a:close/>
                      <a:moveTo>
                        <a:pt x="2835566" y="1023250"/>
                      </a:moveTo>
                      <a:lnTo>
                        <a:pt x="2835566" y="1129822"/>
                      </a:lnTo>
                      <a:lnTo>
                        <a:pt x="2942138" y="1129822"/>
                      </a:lnTo>
                      <a:close/>
                      <a:moveTo>
                        <a:pt x="2642810" y="830494"/>
                      </a:moveTo>
                      <a:lnTo>
                        <a:pt x="2642810" y="937066"/>
                      </a:lnTo>
                      <a:lnTo>
                        <a:pt x="2749382" y="937066"/>
                      </a:lnTo>
                      <a:close/>
                      <a:moveTo>
                        <a:pt x="3220772" y="1405720"/>
                      </a:moveTo>
                      <a:lnTo>
                        <a:pt x="3220772" y="1512292"/>
                      </a:lnTo>
                      <a:lnTo>
                        <a:pt x="3327344" y="1512292"/>
                      </a:lnTo>
                      <a:close/>
                      <a:moveTo>
                        <a:pt x="3029688" y="1214636"/>
                      </a:moveTo>
                      <a:lnTo>
                        <a:pt x="3029688" y="1321209"/>
                      </a:lnTo>
                      <a:lnTo>
                        <a:pt x="3136261" y="1321209"/>
                      </a:lnTo>
                      <a:close/>
                      <a:moveTo>
                        <a:pt x="3602941" y="1787888"/>
                      </a:moveTo>
                      <a:lnTo>
                        <a:pt x="3602941" y="1894460"/>
                      </a:lnTo>
                      <a:lnTo>
                        <a:pt x="3709514" y="1894460"/>
                      </a:lnTo>
                      <a:close/>
                      <a:moveTo>
                        <a:pt x="3411857" y="1596803"/>
                      </a:moveTo>
                      <a:lnTo>
                        <a:pt x="3411857" y="1703376"/>
                      </a:lnTo>
                      <a:lnTo>
                        <a:pt x="3518429" y="1703376"/>
                      </a:lnTo>
                      <a:close/>
                      <a:moveTo>
                        <a:pt x="2353083" y="150965"/>
                      </a:moveTo>
                      <a:lnTo>
                        <a:pt x="2025288" y="132265"/>
                      </a:lnTo>
                      <a:lnTo>
                        <a:pt x="2071608" y="178585"/>
                      </a:lnTo>
                      <a:lnTo>
                        <a:pt x="2093619" y="156574"/>
                      </a:lnTo>
                      <a:lnTo>
                        <a:pt x="2220546" y="283501"/>
                      </a:lnTo>
                      <a:close/>
                      <a:moveTo>
                        <a:pt x="2523312" y="286240"/>
                      </a:moveTo>
                      <a:lnTo>
                        <a:pt x="2373298" y="436253"/>
                      </a:lnTo>
                      <a:lnTo>
                        <a:pt x="2500225" y="563180"/>
                      </a:lnTo>
                      <a:lnTo>
                        <a:pt x="2473487" y="589919"/>
                      </a:lnTo>
                      <a:lnTo>
                        <a:pt x="2618667" y="735099"/>
                      </a:lnTo>
                      <a:lnTo>
                        <a:pt x="2619582" y="734183"/>
                      </a:lnTo>
                      <a:lnTo>
                        <a:pt x="2812338" y="926939"/>
                      </a:lnTo>
                      <a:lnTo>
                        <a:pt x="2845693" y="960294"/>
                      </a:lnTo>
                      <a:lnTo>
                        <a:pt x="3005093" y="1119693"/>
                      </a:lnTo>
                      <a:lnTo>
                        <a:pt x="3006461" y="1118325"/>
                      </a:lnTo>
                      <a:lnTo>
                        <a:pt x="3197545" y="1309409"/>
                      </a:lnTo>
                      <a:lnTo>
                        <a:pt x="3232572" y="1344436"/>
                      </a:lnTo>
                      <a:lnTo>
                        <a:pt x="3246403" y="1358267"/>
                      </a:lnTo>
                      <a:close/>
                      <a:moveTo>
                        <a:pt x="2523816" y="30335"/>
                      </a:moveTo>
                      <a:lnTo>
                        <a:pt x="2626629" y="133149"/>
                      </a:lnTo>
                      <a:lnTo>
                        <a:pt x="2552082" y="207696"/>
                      </a:lnTo>
                      <a:lnTo>
                        <a:pt x="2576968" y="232583"/>
                      </a:lnTo>
                      <a:lnTo>
                        <a:pt x="2575182" y="234369"/>
                      </a:lnTo>
                      <a:lnTo>
                        <a:pt x="3513251" y="1625113"/>
                      </a:lnTo>
                      <a:lnTo>
                        <a:pt x="3579714" y="1691577"/>
                      </a:lnTo>
                      <a:lnTo>
                        <a:pt x="3614741" y="1726603"/>
                      </a:lnTo>
                      <a:lnTo>
                        <a:pt x="3784128" y="1895991"/>
                      </a:lnTo>
                      <a:lnTo>
                        <a:pt x="3784653" y="1895466"/>
                      </a:lnTo>
                      <a:lnTo>
                        <a:pt x="3802957" y="1913770"/>
                      </a:lnTo>
                      <a:lnTo>
                        <a:pt x="3802957" y="1914820"/>
                      </a:lnTo>
                      <a:lnTo>
                        <a:pt x="3805825" y="1917687"/>
                      </a:lnTo>
                      <a:lnTo>
                        <a:pt x="3802957" y="1920555"/>
                      </a:lnTo>
                      <a:lnTo>
                        <a:pt x="3802957" y="2329384"/>
                      </a:lnTo>
                      <a:lnTo>
                        <a:pt x="3784653" y="2347688"/>
                      </a:lnTo>
                      <a:lnTo>
                        <a:pt x="3580239" y="2143274"/>
                      </a:lnTo>
                      <a:lnTo>
                        <a:pt x="3579714" y="2143798"/>
                      </a:lnTo>
                      <a:lnTo>
                        <a:pt x="3514414" y="2078498"/>
                      </a:lnTo>
                      <a:lnTo>
                        <a:pt x="2992605" y="2600306"/>
                      </a:lnTo>
                      <a:lnTo>
                        <a:pt x="2990741" y="2611151"/>
                      </a:lnTo>
                      <a:lnTo>
                        <a:pt x="2771416" y="2767764"/>
                      </a:lnTo>
                      <a:lnTo>
                        <a:pt x="2746140" y="2742487"/>
                      </a:lnTo>
                      <a:lnTo>
                        <a:pt x="2670170" y="2818456"/>
                      </a:lnTo>
                      <a:lnTo>
                        <a:pt x="2651401" y="2799687"/>
                      </a:lnTo>
                      <a:cubicBezTo>
                        <a:pt x="2625528" y="2785735"/>
                        <a:pt x="2592950" y="2788926"/>
                        <a:pt x="2569612" y="2809139"/>
                      </a:cubicBezTo>
                      <a:cubicBezTo>
                        <a:pt x="2540180" y="2834630"/>
                        <a:pt x="2535445" y="2878528"/>
                        <a:pt x="2558763" y="2909709"/>
                      </a:cubicBezTo>
                      <a:cubicBezTo>
                        <a:pt x="2580225" y="2939886"/>
                        <a:pt x="2602221" y="2944074"/>
                        <a:pt x="2698387" y="2956528"/>
                      </a:cubicBezTo>
                      <a:cubicBezTo>
                        <a:pt x="2612716" y="3019512"/>
                        <a:pt x="2549084" y="3004923"/>
                        <a:pt x="2499317" y="2954166"/>
                      </a:cubicBezTo>
                      <a:cubicBezTo>
                        <a:pt x="2449549" y="2903408"/>
                        <a:pt x="2462151" y="2804007"/>
                        <a:pt x="2521014" y="2753027"/>
                      </a:cubicBezTo>
                      <a:cubicBezTo>
                        <a:pt x="2561003" y="2718393"/>
                        <a:pt x="2614554" y="2708748"/>
                        <a:pt x="2661444" y="2725347"/>
                      </a:cubicBezTo>
                      <a:lnTo>
                        <a:pt x="2695222" y="2691569"/>
                      </a:lnTo>
                      <a:lnTo>
                        <a:pt x="2669947" y="2666294"/>
                      </a:lnTo>
                      <a:lnTo>
                        <a:pt x="2810390" y="2469612"/>
                      </a:lnTo>
                      <a:lnTo>
                        <a:pt x="2809356" y="2468579"/>
                      </a:lnTo>
                      <a:lnTo>
                        <a:pt x="2815551" y="2462385"/>
                      </a:lnTo>
                      <a:lnTo>
                        <a:pt x="2826559" y="2446968"/>
                      </a:lnTo>
                      <a:lnTo>
                        <a:pt x="2831882" y="2446053"/>
                      </a:lnTo>
                      <a:lnTo>
                        <a:pt x="3356925" y="1921010"/>
                      </a:lnTo>
                      <a:lnTo>
                        <a:pt x="3353603" y="1917688"/>
                      </a:lnTo>
                      <a:lnTo>
                        <a:pt x="3197545" y="1761630"/>
                      </a:lnTo>
                      <a:lnTo>
                        <a:pt x="3197544" y="1761631"/>
                      </a:lnTo>
                      <a:lnTo>
                        <a:pt x="3006461" y="1570547"/>
                      </a:lnTo>
                      <a:lnTo>
                        <a:pt x="2971434" y="1535520"/>
                      </a:lnTo>
                      <a:lnTo>
                        <a:pt x="2813706" y="1377793"/>
                      </a:lnTo>
                      <a:lnTo>
                        <a:pt x="2812338" y="1379161"/>
                      </a:lnTo>
                      <a:lnTo>
                        <a:pt x="2619582" y="1186405"/>
                      </a:lnTo>
                      <a:lnTo>
                        <a:pt x="2586227" y="1153050"/>
                      </a:lnTo>
                      <a:lnTo>
                        <a:pt x="2430017" y="996839"/>
                      </a:lnTo>
                      <a:lnTo>
                        <a:pt x="2429101" y="997755"/>
                      </a:lnTo>
                      <a:lnTo>
                        <a:pt x="2247376" y="816030"/>
                      </a:lnTo>
                      <a:lnTo>
                        <a:pt x="2194721" y="868684"/>
                      </a:lnTo>
                      <a:lnTo>
                        <a:pt x="2169629" y="843592"/>
                      </a:lnTo>
                      <a:lnTo>
                        <a:pt x="2012511" y="1000710"/>
                      </a:lnTo>
                      <a:lnTo>
                        <a:pt x="1948715" y="936915"/>
                      </a:lnTo>
                      <a:lnTo>
                        <a:pt x="1776261" y="1109369"/>
                      </a:lnTo>
                      <a:lnTo>
                        <a:pt x="1741234" y="1144396"/>
                      </a:lnTo>
                      <a:lnTo>
                        <a:pt x="1585176" y="1300453"/>
                      </a:lnTo>
                      <a:lnTo>
                        <a:pt x="1550150" y="1335480"/>
                      </a:lnTo>
                      <a:lnTo>
                        <a:pt x="1394093" y="1491537"/>
                      </a:lnTo>
                      <a:lnTo>
                        <a:pt x="1359065" y="1526564"/>
                      </a:lnTo>
                      <a:lnTo>
                        <a:pt x="1201338" y="1684291"/>
                      </a:lnTo>
                      <a:lnTo>
                        <a:pt x="1202706" y="1685660"/>
                      </a:lnTo>
                      <a:lnTo>
                        <a:pt x="1009951" y="1878416"/>
                      </a:lnTo>
                      <a:lnTo>
                        <a:pt x="976596" y="1911771"/>
                      </a:lnTo>
                      <a:lnTo>
                        <a:pt x="820385" y="2067981"/>
                      </a:lnTo>
                      <a:lnTo>
                        <a:pt x="821301" y="2068897"/>
                      </a:lnTo>
                      <a:lnTo>
                        <a:pt x="612116" y="2278081"/>
                      </a:lnTo>
                      <a:lnTo>
                        <a:pt x="673628" y="2339593"/>
                      </a:lnTo>
                      <a:lnTo>
                        <a:pt x="567426" y="2445795"/>
                      </a:lnTo>
                      <a:lnTo>
                        <a:pt x="672230" y="2550598"/>
                      </a:lnTo>
                      <a:lnTo>
                        <a:pt x="566028" y="2656800"/>
                      </a:lnTo>
                      <a:lnTo>
                        <a:pt x="0" y="2090772"/>
                      </a:lnTo>
                      <a:lnTo>
                        <a:pt x="106202" y="1984570"/>
                      </a:lnTo>
                      <a:lnTo>
                        <a:pt x="211005" y="2089373"/>
                      </a:lnTo>
                      <a:lnTo>
                        <a:pt x="317206" y="1983171"/>
                      </a:lnTo>
                      <a:lnTo>
                        <a:pt x="386005" y="2051970"/>
                      </a:lnTo>
                      <a:lnTo>
                        <a:pt x="558644" y="1879331"/>
                      </a:lnTo>
                      <a:lnTo>
                        <a:pt x="557729" y="1878415"/>
                      </a:lnTo>
                      <a:lnTo>
                        <a:pt x="750485" y="1685660"/>
                      </a:lnTo>
                      <a:lnTo>
                        <a:pt x="783839" y="1652305"/>
                      </a:lnTo>
                      <a:lnTo>
                        <a:pt x="943239" y="1492905"/>
                      </a:lnTo>
                      <a:lnTo>
                        <a:pt x="941871" y="1491537"/>
                      </a:lnTo>
                      <a:lnTo>
                        <a:pt x="1132954" y="1300453"/>
                      </a:lnTo>
                      <a:lnTo>
                        <a:pt x="1167982" y="1265426"/>
                      </a:lnTo>
                      <a:lnTo>
                        <a:pt x="1324039" y="1109369"/>
                      </a:lnTo>
                      <a:lnTo>
                        <a:pt x="1359065" y="1074342"/>
                      </a:lnTo>
                      <a:lnTo>
                        <a:pt x="1515123" y="918285"/>
                      </a:lnTo>
                      <a:lnTo>
                        <a:pt x="1550150" y="883258"/>
                      </a:lnTo>
                      <a:lnTo>
                        <a:pt x="1722604" y="710804"/>
                      </a:lnTo>
                      <a:lnTo>
                        <a:pt x="1656089" y="644289"/>
                      </a:lnTo>
                      <a:lnTo>
                        <a:pt x="1813208" y="487170"/>
                      </a:lnTo>
                      <a:lnTo>
                        <a:pt x="1788115" y="462078"/>
                      </a:lnTo>
                      <a:lnTo>
                        <a:pt x="1817021" y="433172"/>
                      </a:lnTo>
                      <a:lnTo>
                        <a:pt x="1638436" y="254587"/>
                      </a:lnTo>
                      <a:lnTo>
                        <a:pt x="1893022" y="0"/>
                      </a:lnTo>
                      <a:lnTo>
                        <a:pt x="1948799" y="55777"/>
                      </a:lnTo>
                      <a:lnTo>
                        <a:pt x="2421315" y="82732"/>
                      </a:lnTo>
                      <a:lnTo>
                        <a:pt x="2424216" y="79831"/>
                      </a:lnTo>
                      <a:lnTo>
                        <a:pt x="2449269" y="104883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4286">
                    <a:defRPr/>
                  </a:pPr>
                  <a:endParaRPr lang="ko-KR" altLang="en-US" sz="2701" kern="0">
                    <a:solidFill>
                      <a:prstClr val="white"/>
                    </a:solidFill>
                    <a:latin typeface="Arial"/>
                  </a:endParaRPr>
                </a:p>
              </p:txBody>
            </p:sp>
            <p:sp>
              <p:nvSpPr>
                <p:cNvPr id="41" name="Rectangle 41">
                  <a:extLst>
                    <a:ext uri="{FF2B5EF4-FFF2-40B4-BE49-F238E27FC236}">
                      <a16:creationId xmlns:a16="http://schemas.microsoft.com/office/drawing/2014/main" id="{98829947-ED97-4710-94CB-1496692811A1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9192674">
                  <a:off x="926950" y="2109352"/>
                  <a:ext cx="360000" cy="36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8423" h="3970014">
                      <a:moveTo>
                        <a:pt x="1259577" y="2471243"/>
                      </a:moveTo>
                      <a:cubicBezTo>
                        <a:pt x="1293292" y="2471243"/>
                        <a:pt x="1320623" y="2543205"/>
                        <a:pt x="1320623" y="2631975"/>
                      </a:cubicBezTo>
                      <a:cubicBezTo>
                        <a:pt x="1320623" y="2720745"/>
                        <a:pt x="1293292" y="2792707"/>
                        <a:pt x="1259577" y="2792707"/>
                      </a:cubicBezTo>
                      <a:cubicBezTo>
                        <a:pt x="1225862" y="2792707"/>
                        <a:pt x="1198531" y="2720745"/>
                        <a:pt x="1198531" y="2631975"/>
                      </a:cubicBezTo>
                      <a:cubicBezTo>
                        <a:pt x="1198531" y="2543205"/>
                        <a:pt x="1225862" y="2471243"/>
                        <a:pt x="1259577" y="2471243"/>
                      </a:cubicBezTo>
                      <a:close/>
                      <a:moveTo>
                        <a:pt x="1710471" y="2470362"/>
                      </a:moveTo>
                      <a:cubicBezTo>
                        <a:pt x="1741030" y="2470028"/>
                        <a:pt x="1768823" y="2488083"/>
                        <a:pt x="1781169" y="2516203"/>
                      </a:cubicBezTo>
                      <a:cubicBezTo>
                        <a:pt x="1793845" y="2545068"/>
                        <a:pt x="1787700" y="2578742"/>
                        <a:pt x="1765642" y="2601268"/>
                      </a:cubicBezTo>
                      <a:cubicBezTo>
                        <a:pt x="1750827" y="2616399"/>
                        <a:pt x="1730831" y="2624459"/>
                        <a:pt x="1710472" y="2623745"/>
                      </a:cubicBezTo>
                      <a:close/>
                      <a:moveTo>
                        <a:pt x="2456093" y="2374056"/>
                      </a:moveTo>
                      <a:lnTo>
                        <a:pt x="2456093" y="2889893"/>
                      </a:lnTo>
                      <a:lnTo>
                        <a:pt x="2566690" y="2889893"/>
                      </a:lnTo>
                      <a:lnTo>
                        <a:pt x="2566690" y="2706284"/>
                      </a:lnTo>
                      <a:lnTo>
                        <a:pt x="2632197" y="2884955"/>
                      </a:lnTo>
                      <a:lnTo>
                        <a:pt x="2635843" y="2883618"/>
                      </a:lnTo>
                      <a:lnTo>
                        <a:pt x="2635843" y="2889893"/>
                      </a:lnTo>
                      <a:lnTo>
                        <a:pt x="2746439" y="2889893"/>
                      </a:lnTo>
                      <a:lnTo>
                        <a:pt x="2746439" y="2374056"/>
                      </a:lnTo>
                      <a:lnTo>
                        <a:pt x="2635843" y="2374056"/>
                      </a:lnTo>
                      <a:lnTo>
                        <a:pt x="2635843" y="2573614"/>
                      </a:lnTo>
                      <a:lnTo>
                        <a:pt x="2566690" y="2385000"/>
                      </a:lnTo>
                      <a:lnTo>
                        <a:pt x="2566690" y="2374056"/>
                      </a:lnTo>
                      <a:close/>
                      <a:moveTo>
                        <a:pt x="2032426" y="2374056"/>
                      </a:moveTo>
                      <a:lnTo>
                        <a:pt x="2032426" y="2889895"/>
                      </a:lnTo>
                      <a:lnTo>
                        <a:pt x="2115405" y="2889895"/>
                      </a:lnTo>
                      <a:lnTo>
                        <a:pt x="2143023" y="2889895"/>
                      </a:lnTo>
                      <a:lnTo>
                        <a:pt x="2308949" y="2889895"/>
                      </a:lnTo>
                      <a:lnTo>
                        <a:pt x="2308949" y="2779299"/>
                      </a:lnTo>
                      <a:lnTo>
                        <a:pt x="2143023" y="2779299"/>
                      </a:lnTo>
                      <a:lnTo>
                        <a:pt x="2143023" y="2686401"/>
                      </a:lnTo>
                      <a:lnTo>
                        <a:pt x="2308949" y="2686401"/>
                      </a:lnTo>
                      <a:lnTo>
                        <a:pt x="2308949" y="2575804"/>
                      </a:lnTo>
                      <a:lnTo>
                        <a:pt x="2143023" y="2575804"/>
                      </a:lnTo>
                      <a:lnTo>
                        <a:pt x="2143023" y="2484653"/>
                      </a:lnTo>
                      <a:lnTo>
                        <a:pt x="2308949" y="2484653"/>
                      </a:lnTo>
                      <a:lnTo>
                        <a:pt x="2308949" y="2374056"/>
                      </a:lnTo>
                      <a:lnTo>
                        <a:pt x="2143023" y="2374056"/>
                      </a:lnTo>
                      <a:lnTo>
                        <a:pt x="2115405" y="2374056"/>
                      </a:lnTo>
                      <a:close/>
                      <a:moveTo>
                        <a:pt x="1259577" y="2374056"/>
                      </a:moveTo>
                      <a:cubicBezTo>
                        <a:pt x="1172187" y="2374056"/>
                        <a:pt x="1101344" y="2489530"/>
                        <a:pt x="1101344" y="2631975"/>
                      </a:cubicBezTo>
                      <a:cubicBezTo>
                        <a:pt x="1101344" y="2774420"/>
                        <a:pt x="1172187" y="2889894"/>
                        <a:pt x="1259577" y="2889894"/>
                      </a:cubicBezTo>
                      <a:cubicBezTo>
                        <a:pt x="1346967" y="2889894"/>
                        <a:pt x="1417810" y="2774420"/>
                        <a:pt x="1417810" y="2631975"/>
                      </a:cubicBezTo>
                      <a:cubicBezTo>
                        <a:pt x="1417810" y="2489530"/>
                        <a:pt x="1346967" y="2374056"/>
                        <a:pt x="1259577" y="2374056"/>
                      </a:cubicBezTo>
                      <a:close/>
                      <a:moveTo>
                        <a:pt x="1599876" y="2366688"/>
                      </a:moveTo>
                      <a:lnTo>
                        <a:pt x="1599875" y="2882524"/>
                      </a:lnTo>
                      <a:lnTo>
                        <a:pt x="1710472" y="2882525"/>
                      </a:lnTo>
                      <a:lnTo>
                        <a:pt x="1710472" y="2723975"/>
                      </a:lnTo>
                      <a:cubicBezTo>
                        <a:pt x="1757507" y="2725624"/>
                        <a:pt x="1803701" y="2707003"/>
                        <a:pt x="1837929" y="2672047"/>
                      </a:cubicBezTo>
                      <a:cubicBezTo>
                        <a:pt x="1888884" y="2620006"/>
                        <a:pt x="1903084" y="2542214"/>
                        <a:pt x="1873801" y="2475527"/>
                      </a:cubicBezTo>
                      <a:cubicBezTo>
                        <a:pt x="1845275" y="2410565"/>
                        <a:pt x="1781067" y="2368851"/>
                        <a:pt x="1710472" y="2369624"/>
                      </a:cubicBezTo>
                      <a:lnTo>
                        <a:pt x="1710471" y="2366688"/>
                      </a:lnTo>
                      <a:close/>
                      <a:moveTo>
                        <a:pt x="920754" y="2169815"/>
                      </a:moveTo>
                      <a:lnTo>
                        <a:pt x="3008986" y="2169815"/>
                      </a:lnTo>
                      <a:lnTo>
                        <a:pt x="3008986" y="3105919"/>
                      </a:lnTo>
                      <a:lnTo>
                        <a:pt x="920754" y="3105919"/>
                      </a:lnTo>
                      <a:close/>
                      <a:moveTo>
                        <a:pt x="632722" y="1985007"/>
                      </a:moveTo>
                      <a:lnTo>
                        <a:pt x="632722" y="3321943"/>
                      </a:lnTo>
                      <a:lnTo>
                        <a:pt x="3297018" y="3321943"/>
                      </a:lnTo>
                      <a:lnTo>
                        <a:pt x="3297018" y="1985007"/>
                      </a:lnTo>
                      <a:close/>
                      <a:moveTo>
                        <a:pt x="2657019" y="761679"/>
                      </a:moveTo>
                      <a:lnTo>
                        <a:pt x="2760733" y="1606387"/>
                      </a:lnTo>
                      <a:lnTo>
                        <a:pt x="2761762" y="1614761"/>
                      </a:lnTo>
                      <a:lnTo>
                        <a:pt x="2762330" y="1614691"/>
                      </a:lnTo>
                      <a:cubicBezTo>
                        <a:pt x="2780335" y="1740615"/>
                        <a:pt x="2862522" y="1833408"/>
                        <a:pt x="2948897" y="1824230"/>
                      </a:cubicBezTo>
                      <a:cubicBezTo>
                        <a:pt x="3036464" y="1814924"/>
                        <a:pt x="3095979" y="1704243"/>
                        <a:pt x="3083047" y="1575312"/>
                      </a:cubicBezTo>
                      <a:lnTo>
                        <a:pt x="3083347" y="1575275"/>
                      </a:lnTo>
                      <a:lnTo>
                        <a:pt x="2983448" y="761679"/>
                      </a:lnTo>
                      <a:close/>
                      <a:moveTo>
                        <a:pt x="2205921" y="761679"/>
                      </a:moveTo>
                      <a:lnTo>
                        <a:pt x="2264137" y="1594263"/>
                      </a:lnTo>
                      <a:cubicBezTo>
                        <a:pt x="2264333" y="1597068"/>
                        <a:pt x="2264530" y="1599874"/>
                        <a:pt x="2264726" y="1602679"/>
                      </a:cubicBezTo>
                      <a:lnTo>
                        <a:pt x="2265297" y="1602640"/>
                      </a:lnTo>
                      <a:cubicBezTo>
                        <a:pt x="2276686" y="1729333"/>
                        <a:pt x="2353905" y="1826300"/>
                        <a:pt x="2440641" y="1821655"/>
                      </a:cubicBezTo>
                      <a:cubicBezTo>
                        <a:pt x="2528577" y="1816945"/>
                        <a:pt x="2593802" y="1709530"/>
                        <a:pt x="2587636" y="1580099"/>
                      </a:cubicBezTo>
                      <a:lnTo>
                        <a:pt x="2587937" y="1580078"/>
                      </a:lnTo>
                      <a:lnTo>
                        <a:pt x="2530706" y="761679"/>
                      </a:lnTo>
                      <a:close/>
                      <a:moveTo>
                        <a:pt x="1761700" y="761679"/>
                      </a:moveTo>
                      <a:cubicBezTo>
                        <a:pt x="1761699" y="1032443"/>
                        <a:pt x="1761699" y="1303208"/>
                        <a:pt x="1761698" y="1573972"/>
                      </a:cubicBezTo>
                      <a:lnTo>
                        <a:pt x="1761698" y="1582410"/>
                      </a:lnTo>
                      <a:lnTo>
                        <a:pt x="1762270" y="1582410"/>
                      </a:lnTo>
                      <a:cubicBezTo>
                        <a:pt x="1764795" y="1709590"/>
                        <a:pt x="1835062" y="1811707"/>
                        <a:pt x="1921910" y="1813122"/>
                      </a:cubicBezTo>
                      <a:cubicBezTo>
                        <a:pt x="2009960" y="1814558"/>
                        <a:pt x="2082519" y="1711955"/>
                        <a:pt x="2085398" y="1582410"/>
                      </a:cubicBezTo>
                      <a:lnTo>
                        <a:pt x="2085698" y="1582410"/>
                      </a:lnTo>
                      <a:cubicBezTo>
                        <a:pt x="2085698" y="1308834"/>
                        <a:pt x="2085698" y="1035256"/>
                        <a:pt x="2085696" y="761679"/>
                      </a:cubicBezTo>
                      <a:close/>
                      <a:moveTo>
                        <a:pt x="3411320" y="761678"/>
                      </a:moveTo>
                      <a:lnTo>
                        <a:pt x="3078803" y="761679"/>
                      </a:lnTo>
                      <a:lnTo>
                        <a:pt x="3277545" y="1622538"/>
                      </a:lnTo>
                      <a:lnTo>
                        <a:pt x="3279443" y="1630759"/>
                      </a:lnTo>
                      <a:lnTo>
                        <a:pt x="3280000" y="1630631"/>
                      </a:lnTo>
                      <a:cubicBezTo>
                        <a:pt x="3311069" y="1753983"/>
                        <a:pt x="3402507" y="1837676"/>
                        <a:pt x="3487448" y="1819520"/>
                      </a:cubicBezTo>
                      <a:cubicBezTo>
                        <a:pt x="3573564" y="1801112"/>
                        <a:pt x="3621183" y="1684815"/>
                        <a:pt x="3594846" y="1557943"/>
                      </a:cubicBezTo>
                      <a:lnTo>
                        <a:pt x="3595140" y="1557876"/>
                      </a:lnTo>
                      <a:close/>
                      <a:moveTo>
                        <a:pt x="1633002" y="761678"/>
                      </a:moveTo>
                      <a:lnTo>
                        <a:pt x="1308563" y="761679"/>
                      </a:lnTo>
                      <a:lnTo>
                        <a:pt x="1266057" y="1572672"/>
                      </a:lnTo>
                      <a:lnTo>
                        <a:pt x="1265616" y="1581099"/>
                      </a:lnTo>
                      <a:lnTo>
                        <a:pt x="1266187" y="1581128"/>
                      </a:lnTo>
                      <a:cubicBezTo>
                        <a:pt x="1262052" y="1708267"/>
                        <a:pt x="1326878" y="1813921"/>
                        <a:pt x="1413534" y="1819881"/>
                      </a:cubicBezTo>
                      <a:cubicBezTo>
                        <a:pt x="1501387" y="1825922"/>
                        <a:pt x="1579217" y="1727257"/>
                        <a:pt x="1588872" y="1598040"/>
                      </a:cubicBezTo>
                      <a:lnTo>
                        <a:pt x="1589172" y="1598055"/>
                      </a:lnTo>
                      <a:close/>
                      <a:moveTo>
                        <a:pt x="863949" y="761678"/>
                      </a:moveTo>
                      <a:lnTo>
                        <a:pt x="765078" y="1566901"/>
                      </a:lnTo>
                      <a:lnTo>
                        <a:pt x="764050" y="1575275"/>
                      </a:lnTo>
                      <a:lnTo>
                        <a:pt x="764617" y="1575345"/>
                      </a:lnTo>
                      <a:cubicBezTo>
                        <a:pt x="751624" y="1701884"/>
                        <a:pt x="808922" y="1811803"/>
                        <a:pt x="894951" y="1823794"/>
                      </a:cubicBezTo>
                      <a:cubicBezTo>
                        <a:pt x="982168" y="1835949"/>
                        <a:pt x="1066691" y="1742953"/>
                        <a:pt x="1085336" y="1614724"/>
                      </a:cubicBezTo>
                      <a:lnTo>
                        <a:pt x="1085635" y="1614761"/>
                      </a:lnTo>
                      <a:lnTo>
                        <a:pt x="1190378" y="761679"/>
                      </a:lnTo>
                      <a:close/>
                      <a:moveTo>
                        <a:pt x="295535" y="441623"/>
                      </a:moveTo>
                      <a:lnTo>
                        <a:pt x="3583899" y="441623"/>
                      </a:lnTo>
                      <a:cubicBezTo>
                        <a:pt x="3610412" y="441623"/>
                        <a:pt x="3631905" y="463116"/>
                        <a:pt x="3631905" y="489629"/>
                      </a:cubicBezTo>
                      <a:lnTo>
                        <a:pt x="3631905" y="655863"/>
                      </a:lnTo>
                      <a:lnTo>
                        <a:pt x="3884522" y="1666330"/>
                      </a:lnTo>
                      <a:cubicBezTo>
                        <a:pt x="3909974" y="1748325"/>
                        <a:pt x="3809191" y="1900953"/>
                        <a:pt x="3631905" y="1666330"/>
                      </a:cubicBezTo>
                      <a:lnTo>
                        <a:pt x="3631905" y="3970014"/>
                      </a:lnTo>
                      <a:lnTo>
                        <a:pt x="247529" y="3970014"/>
                      </a:lnTo>
                      <a:lnTo>
                        <a:pt x="247529" y="1768425"/>
                      </a:lnTo>
                      <a:cubicBezTo>
                        <a:pt x="263724" y="1795996"/>
                        <a:pt x="288366" y="1813812"/>
                        <a:pt x="317369" y="1820473"/>
                      </a:cubicBezTo>
                      <a:cubicBezTo>
                        <a:pt x="403196" y="1840184"/>
                        <a:pt x="495502" y="1754908"/>
                        <a:pt x="525251" y="1628793"/>
                      </a:cubicBezTo>
                      <a:lnTo>
                        <a:pt x="525545" y="1628855"/>
                      </a:lnTo>
                      <a:lnTo>
                        <a:pt x="709866" y="761679"/>
                      </a:lnTo>
                      <a:lnTo>
                        <a:pt x="378634" y="761679"/>
                      </a:lnTo>
                      <a:lnTo>
                        <a:pt x="210380" y="1553239"/>
                      </a:lnTo>
                      <a:lnTo>
                        <a:pt x="208625" y="1561492"/>
                      </a:lnTo>
                      <a:lnTo>
                        <a:pt x="209185" y="1561611"/>
                      </a:lnTo>
                      <a:cubicBezTo>
                        <a:pt x="202164" y="1598200"/>
                        <a:pt x="201274" y="1633895"/>
                        <a:pt x="207433" y="1666330"/>
                      </a:cubicBezTo>
                      <a:cubicBezTo>
                        <a:pt x="113985" y="1883037"/>
                        <a:pt x="-32319" y="1816968"/>
                        <a:pt x="6372" y="1666330"/>
                      </a:cubicBezTo>
                      <a:lnTo>
                        <a:pt x="249769" y="692744"/>
                      </a:lnTo>
                      <a:cubicBezTo>
                        <a:pt x="247993" y="689334"/>
                        <a:pt x="247529" y="685546"/>
                        <a:pt x="247529" y="681649"/>
                      </a:cubicBezTo>
                      <a:lnTo>
                        <a:pt x="247529" y="489629"/>
                      </a:lnTo>
                      <a:cubicBezTo>
                        <a:pt x="247529" y="463116"/>
                        <a:pt x="269022" y="441623"/>
                        <a:pt x="295535" y="441623"/>
                      </a:cubicBezTo>
                      <a:close/>
                      <a:moveTo>
                        <a:pt x="307785" y="0"/>
                      </a:moveTo>
                      <a:lnTo>
                        <a:pt x="3571649" y="0"/>
                      </a:lnTo>
                      <a:cubicBezTo>
                        <a:pt x="3604927" y="0"/>
                        <a:pt x="3631905" y="26978"/>
                        <a:pt x="3631905" y="60256"/>
                      </a:cubicBezTo>
                      <a:lnTo>
                        <a:pt x="3631905" y="301273"/>
                      </a:lnTo>
                      <a:cubicBezTo>
                        <a:pt x="3631905" y="334551"/>
                        <a:pt x="3604927" y="361529"/>
                        <a:pt x="3571649" y="361529"/>
                      </a:cubicBezTo>
                      <a:lnTo>
                        <a:pt x="307785" y="361529"/>
                      </a:lnTo>
                      <a:cubicBezTo>
                        <a:pt x="274507" y="361529"/>
                        <a:pt x="247529" y="334551"/>
                        <a:pt x="247529" y="301273"/>
                      </a:cubicBezTo>
                      <a:lnTo>
                        <a:pt x="247529" y="60256"/>
                      </a:lnTo>
                      <a:cubicBezTo>
                        <a:pt x="247529" y="26978"/>
                        <a:pt x="274507" y="0"/>
                        <a:pt x="307785" y="0"/>
                      </a:cubicBez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4286">
                    <a:defRPr/>
                  </a:pPr>
                  <a:endParaRPr lang="ko-KR" altLang="en-US" sz="2701" kern="0">
                    <a:solidFill>
                      <a:prstClr val="white"/>
                    </a:solidFill>
                    <a:latin typeface="Arial"/>
                  </a:endParaRPr>
                </a:p>
              </p:txBody>
            </p:sp>
            <p:sp>
              <p:nvSpPr>
                <p:cNvPr id="42" name="Isosceles Triangle 3">
                  <a:extLst>
                    <a:ext uri="{FF2B5EF4-FFF2-40B4-BE49-F238E27FC236}">
                      <a16:creationId xmlns:a16="http://schemas.microsoft.com/office/drawing/2014/main" id="{6235AEBE-D286-47D9-B60A-D1B98EE7308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2229245">
                  <a:off x="2616513" y="2030577"/>
                  <a:ext cx="359661" cy="36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35086" h="3938802">
                      <a:moveTo>
                        <a:pt x="1861742" y="3314001"/>
                      </a:moveTo>
                      <a:cubicBezTo>
                        <a:pt x="1921395" y="3314001"/>
                        <a:pt x="1969754" y="3362360"/>
                        <a:pt x="1969754" y="3422013"/>
                      </a:cubicBezTo>
                      <a:cubicBezTo>
                        <a:pt x="1969754" y="3481666"/>
                        <a:pt x="1921395" y="3530025"/>
                        <a:pt x="1861742" y="3530025"/>
                      </a:cubicBezTo>
                      <a:cubicBezTo>
                        <a:pt x="1802089" y="3530025"/>
                        <a:pt x="1753730" y="3481666"/>
                        <a:pt x="1753730" y="3422013"/>
                      </a:cubicBezTo>
                      <a:cubicBezTo>
                        <a:pt x="1753730" y="3362360"/>
                        <a:pt x="1802089" y="3314001"/>
                        <a:pt x="1861742" y="3314001"/>
                      </a:cubicBezTo>
                      <a:close/>
                      <a:moveTo>
                        <a:pt x="2097646" y="2118753"/>
                      </a:moveTo>
                      <a:lnTo>
                        <a:pt x="2097646" y="2478753"/>
                      </a:lnTo>
                      <a:lnTo>
                        <a:pt x="2457646" y="2478753"/>
                      </a:lnTo>
                      <a:lnTo>
                        <a:pt x="2457646" y="2118753"/>
                      </a:lnTo>
                      <a:close/>
                      <a:moveTo>
                        <a:pt x="1476536" y="2118753"/>
                      </a:moveTo>
                      <a:lnTo>
                        <a:pt x="1476536" y="2478753"/>
                      </a:lnTo>
                      <a:lnTo>
                        <a:pt x="1836536" y="2478753"/>
                      </a:lnTo>
                      <a:lnTo>
                        <a:pt x="1836536" y="2118753"/>
                      </a:lnTo>
                      <a:close/>
                      <a:moveTo>
                        <a:pt x="2097646" y="1539638"/>
                      </a:moveTo>
                      <a:lnTo>
                        <a:pt x="2097646" y="1899638"/>
                      </a:lnTo>
                      <a:lnTo>
                        <a:pt x="2457646" y="1899638"/>
                      </a:lnTo>
                      <a:lnTo>
                        <a:pt x="2457646" y="1539638"/>
                      </a:lnTo>
                      <a:close/>
                      <a:moveTo>
                        <a:pt x="1476536" y="1539638"/>
                      </a:moveTo>
                      <a:lnTo>
                        <a:pt x="1476536" y="1899638"/>
                      </a:lnTo>
                      <a:lnTo>
                        <a:pt x="1836536" y="1899638"/>
                      </a:lnTo>
                      <a:lnTo>
                        <a:pt x="1836536" y="1539638"/>
                      </a:lnTo>
                      <a:close/>
                      <a:moveTo>
                        <a:pt x="1989788" y="770570"/>
                      </a:moveTo>
                      <a:lnTo>
                        <a:pt x="3429788" y="1850570"/>
                      </a:lnTo>
                      <a:lnTo>
                        <a:pt x="3430108" y="1850570"/>
                      </a:lnTo>
                      <a:lnTo>
                        <a:pt x="3430108" y="3938802"/>
                      </a:lnTo>
                      <a:lnTo>
                        <a:pt x="2265771" y="3938802"/>
                      </a:lnTo>
                      <a:lnTo>
                        <a:pt x="2265771" y="2786674"/>
                      </a:lnTo>
                      <a:lnTo>
                        <a:pt x="1669844" y="2786674"/>
                      </a:lnTo>
                      <a:lnTo>
                        <a:pt x="1669844" y="3938802"/>
                      </a:lnTo>
                      <a:lnTo>
                        <a:pt x="549788" y="3938802"/>
                      </a:lnTo>
                      <a:lnTo>
                        <a:pt x="549788" y="1850570"/>
                      </a:lnTo>
                      <a:close/>
                      <a:moveTo>
                        <a:pt x="1969233" y="1003"/>
                      </a:moveTo>
                      <a:cubicBezTo>
                        <a:pt x="1995162" y="-2644"/>
                        <a:pt x="2022483" y="3601"/>
                        <a:pt x="2045048" y="20601"/>
                      </a:cubicBezTo>
                      <a:lnTo>
                        <a:pt x="3894333" y="1413834"/>
                      </a:lnTo>
                      <a:cubicBezTo>
                        <a:pt x="3939464" y="1447835"/>
                        <a:pt x="3948486" y="1511986"/>
                        <a:pt x="3914485" y="1557117"/>
                      </a:cubicBezTo>
                      <a:lnTo>
                        <a:pt x="3756006" y="1767472"/>
                      </a:lnTo>
                      <a:cubicBezTo>
                        <a:pt x="3722004" y="1812603"/>
                        <a:pt x="3657854" y="1821626"/>
                        <a:pt x="3612722" y="1787625"/>
                      </a:cubicBezTo>
                      <a:lnTo>
                        <a:pt x="1967544" y="548164"/>
                      </a:lnTo>
                      <a:lnTo>
                        <a:pt x="322364" y="1787626"/>
                      </a:lnTo>
                      <a:cubicBezTo>
                        <a:pt x="277233" y="1821627"/>
                        <a:pt x="213082" y="1812604"/>
                        <a:pt x="179080" y="1767473"/>
                      </a:cubicBezTo>
                      <a:lnTo>
                        <a:pt x="20601" y="1557118"/>
                      </a:lnTo>
                      <a:cubicBezTo>
                        <a:pt x="-13400" y="1511987"/>
                        <a:pt x="-4378" y="1447836"/>
                        <a:pt x="40754" y="1413835"/>
                      </a:cubicBezTo>
                      <a:lnTo>
                        <a:pt x="1890038" y="20602"/>
                      </a:lnTo>
                      <a:cubicBezTo>
                        <a:pt x="1912604" y="3602"/>
                        <a:pt x="1939924" y="-2643"/>
                        <a:pt x="1965854" y="1004"/>
                      </a:cubicBezTo>
                      <a:lnTo>
                        <a:pt x="1967542" y="1586"/>
                      </a:lnTo>
                      <a:cubicBezTo>
                        <a:pt x="1968071" y="1171"/>
                        <a:pt x="1968652" y="1085"/>
                        <a:pt x="1969233" y="1003"/>
                      </a:cubicBez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4286">
                    <a:defRPr/>
                  </a:pPr>
                  <a:endParaRPr lang="ko-KR" altLang="en-US" sz="2701" kern="0">
                    <a:solidFill>
                      <a:prstClr val="white"/>
                    </a:solidFill>
                    <a:latin typeface="Arial"/>
                  </a:endParaRPr>
                </a:p>
              </p:txBody>
            </p:sp>
          </p:grpSp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1A8A867A-3FEC-448F-9B21-02BD3C8AE56A}"/>
                  </a:ext>
                </a:extLst>
              </p:cNvPr>
              <p:cNvGrpSpPr/>
              <p:nvPr/>
            </p:nvGrpSpPr>
            <p:grpSpPr>
              <a:xfrm rot="4990866">
                <a:off x="2464466" y="2788531"/>
                <a:ext cx="2049224" cy="852218"/>
                <a:chOff x="926950" y="1617134"/>
                <a:chExt cx="2049224" cy="852218"/>
              </a:xfrm>
              <a:grpFill/>
            </p:grpSpPr>
            <p:sp>
              <p:nvSpPr>
                <p:cNvPr id="33" name="Rectangle 14">
                  <a:extLst>
                    <a:ext uri="{FF2B5EF4-FFF2-40B4-BE49-F238E27FC236}">
                      <a16:creationId xmlns:a16="http://schemas.microsoft.com/office/drawing/2014/main" id="{6AC2D52A-AE5A-4B9E-A701-BA0B49D76C73}"/>
                    </a:ext>
                  </a:extLst>
                </p:cNvPr>
                <p:cNvSpPr/>
                <p:nvPr/>
              </p:nvSpPr>
              <p:spPr>
                <a:xfrm rot="19949266">
                  <a:off x="1199615" y="1717912"/>
                  <a:ext cx="531261" cy="5312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42192" h="3931865">
                      <a:moveTo>
                        <a:pt x="2826148" y="3448804"/>
                      </a:moveTo>
                      <a:lnTo>
                        <a:pt x="2826148" y="3556804"/>
                      </a:lnTo>
                      <a:lnTo>
                        <a:pt x="3042148" y="3556804"/>
                      </a:lnTo>
                      <a:lnTo>
                        <a:pt x="3042148" y="3448804"/>
                      </a:lnTo>
                      <a:close/>
                      <a:moveTo>
                        <a:pt x="890988" y="3448804"/>
                      </a:moveTo>
                      <a:lnTo>
                        <a:pt x="890988" y="3556804"/>
                      </a:lnTo>
                      <a:lnTo>
                        <a:pt x="1106988" y="3556804"/>
                      </a:lnTo>
                      <a:lnTo>
                        <a:pt x="1106988" y="3448804"/>
                      </a:lnTo>
                      <a:close/>
                      <a:moveTo>
                        <a:pt x="3528192" y="3439467"/>
                      </a:moveTo>
                      <a:lnTo>
                        <a:pt x="3528192" y="3547467"/>
                      </a:lnTo>
                      <a:lnTo>
                        <a:pt x="3744192" y="3547467"/>
                      </a:lnTo>
                      <a:lnTo>
                        <a:pt x="3744192" y="3439467"/>
                      </a:lnTo>
                      <a:close/>
                      <a:moveTo>
                        <a:pt x="198000" y="3439467"/>
                      </a:moveTo>
                      <a:lnTo>
                        <a:pt x="198000" y="3547467"/>
                      </a:lnTo>
                      <a:lnTo>
                        <a:pt x="414000" y="3547467"/>
                      </a:lnTo>
                      <a:lnTo>
                        <a:pt x="414000" y="3439467"/>
                      </a:lnTo>
                      <a:close/>
                      <a:moveTo>
                        <a:pt x="2826148" y="3206154"/>
                      </a:moveTo>
                      <a:lnTo>
                        <a:pt x="2826148" y="3314154"/>
                      </a:lnTo>
                      <a:lnTo>
                        <a:pt x="3042148" y="3314154"/>
                      </a:lnTo>
                      <a:lnTo>
                        <a:pt x="3042148" y="3206154"/>
                      </a:lnTo>
                      <a:close/>
                      <a:moveTo>
                        <a:pt x="890988" y="3206154"/>
                      </a:moveTo>
                      <a:lnTo>
                        <a:pt x="890988" y="3314154"/>
                      </a:lnTo>
                      <a:lnTo>
                        <a:pt x="1106988" y="3314154"/>
                      </a:lnTo>
                      <a:lnTo>
                        <a:pt x="1106988" y="3206154"/>
                      </a:lnTo>
                      <a:close/>
                      <a:moveTo>
                        <a:pt x="3528192" y="3196817"/>
                      </a:moveTo>
                      <a:lnTo>
                        <a:pt x="3528192" y="3304817"/>
                      </a:lnTo>
                      <a:lnTo>
                        <a:pt x="3744192" y="3304817"/>
                      </a:lnTo>
                      <a:lnTo>
                        <a:pt x="3744192" y="3196817"/>
                      </a:lnTo>
                      <a:close/>
                      <a:moveTo>
                        <a:pt x="198000" y="3196817"/>
                      </a:moveTo>
                      <a:lnTo>
                        <a:pt x="198000" y="3304817"/>
                      </a:lnTo>
                      <a:lnTo>
                        <a:pt x="414000" y="3304817"/>
                      </a:lnTo>
                      <a:lnTo>
                        <a:pt x="414000" y="3196817"/>
                      </a:lnTo>
                      <a:close/>
                      <a:moveTo>
                        <a:pt x="2070064" y="3046635"/>
                      </a:moveTo>
                      <a:lnTo>
                        <a:pt x="2070064" y="3154635"/>
                      </a:lnTo>
                      <a:lnTo>
                        <a:pt x="2286064" y="3154635"/>
                      </a:lnTo>
                      <a:lnTo>
                        <a:pt x="2286064" y="3046635"/>
                      </a:lnTo>
                      <a:close/>
                      <a:moveTo>
                        <a:pt x="1638016" y="3037298"/>
                      </a:moveTo>
                      <a:lnTo>
                        <a:pt x="1638016" y="3145298"/>
                      </a:lnTo>
                      <a:lnTo>
                        <a:pt x="1854016" y="3145298"/>
                      </a:lnTo>
                      <a:lnTo>
                        <a:pt x="1854016" y="3037298"/>
                      </a:lnTo>
                      <a:close/>
                      <a:moveTo>
                        <a:pt x="2826148" y="2963504"/>
                      </a:moveTo>
                      <a:lnTo>
                        <a:pt x="2826148" y="3071504"/>
                      </a:lnTo>
                      <a:lnTo>
                        <a:pt x="3042148" y="3071504"/>
                      </a:lnTo>
                      <a:lnTo>
                        <a:pt x="3042148" y="2963504"/>
                      </a:lnTo>
                      <a:close/>
                      <a:moveTo>
                        <a:pt x="890988" y="2963504"/>
                      </a:moveTo>
                      <a:lnTo>
                        <a:pt x="890988" y="3071504"/>
                      </a:lnTo>
                      <a:lnTo>
                        <a:pt x="1106988" y="3071504"/>
                      </a:lnTo>
                      <a:lnTo>
                        <a:pt x="1106988" y="2963504"/>
                      </a:lnTo>
                      <a:close/>
                      <a:moveTo>
                        <a:pt x="3528192" y="2954167"/>
                      </a:moveTo>
                      <a:lnTo>
                        <a:pt x="3528192" y="3062167"/>
                      </a:lnTo>
                      <a:lnTo>
                        <a:pt x="3744192" y="3062167"/>
                      </a:lnTo>
                      <a:lnTo>
                        <a:pt x="3744192" y="2954167"/>
                      </a:lnTo>
                      <a:close/>
                      <a:moveTo>
                        <a:pt x="198000" y="2954167"/>
                      </a:moveTo>
                      <a:lnTo>
                        <a:pt x="198000" y="3062167"/>
                      </a:lnTo>
                      <a:lnTo>
                        <a:pt x="414000" y="3062167"/>
                      </a:lnTo>
                      <a:lnTo>
                        <a:pt x="414000" y="2954167"/>
                      </a:lnTo>
                      <a:close/>
                      <a:moveTo>
                        <a:pt x="2070064" y="2803981"/>
                      </a:moveTo>
                      <a:lnTo>
                        <a:pt x="2070064" y="2911981"/>
                      </a:lnTo>
                      <a:lnTo>
                        <a:pt x="2286064" y="2911981"/>
                      </a:lnTo>
                      <a:lnTo>
                        <a:pt x="2286064" y="2803981"/>
                      </a:lnTo>
                      <a:close/>
                      <a:moveTo>
                        <a:pt x="1638016" y="2794644"/>
                      </a:moveTo>
                      <a:lnTo>
                        <a:pt x="1638016" y="2902644"/>
                      </a:lnTo>
                      <a:lnTo>
                        <a:pt x="1854016" y="2902644"/>
                      </a:lnTo>
                      <a:lnTo>
                        <a:pt x="1854016" y="2794644"/>
                      </a:lnTo>
                      <a:close/>
                      <a:moveTo>
                        <a:pt x="2826148" y="2720854"/>
                      </a:moveTo>
                      <a:lnTo>
                        <a:pt x="2826148" y="2828854"/>
                      </a:lnTo>
                      <a:lnTo>
                        <a:pt x="3042148" y="2828854"/>
                      </a:lnTo>
                      <a:lnTo>
                        <a:pt x="3042148" y="2720854"/>
                      </a:lnTo>
                      <a:close/>
                      <a:moveTo>
                        <a:pt x="890988" y="2720854"/>
                      </a:moveTo>
                      <a:lnTo>
                        <a:pt x="890988" y="2828854"/>
                      </a:lnTo>
                      <a:lnTo>
                        <a:pt x="1106988" y="2828854"/>
                      </a:lnTo>
                      <a:lnTo>
                        <a:pt x="1106988" y="2720854"/>
                      </a:lnTo>
                      <a:close/>
                      <a:moveTo>
                        <a:pt x="3528192" y="2711517"/>
                      </a:moveTo>
                      <a:lnTo>
                        <a:pt x="3528192" y="2819517"/>
                      </a:lnTo>
                      <a:lnTo>
                        <a:pt x="3744192" y="2819517"/>
                      </a:lnTo>
                      <a:lnTo>
                        <a:pt x="3744192" y="2711517"/>
                      </a:lnTo>
                      <a:close/>
                      <a:moveTo>
                        <a:pt x="198000" y="2711517"/>
                      </a:moveTo>
                      <a:lnTo>
                        <a:pt x="198000" y="2819517"/>
                      </a:lnTo>
                      <a:lnTo>
                        <a:pt x="414000" y="2819517"/>
                      </a:lnTo>
                      <a:lnTo>
                        <a:pt x="414000" y="2711517"/>
                      </a:lnTo>
                      <a:close/>
                      <a:moveTo>
                        <a:pt x="2070064" y="2561331"/>
                      </a:moveTo>
                      <a:lnTo>
                        <a:pt x="2070064" y="2669331"/>
                      </a:lnTo>
                      <a:lnTo>
                        <a:pt x="2286064" y="2669331"/>
                      </a:lnTo>
                      <a:lnTo>
                        <a:pt x="2286064" y="2561331"/>
                      </a:lnTo>
                      <a:close/>
                      <a:moveTo>
                        <a:pt x="1638016" y="2551994"/>
                      </a:moveTo>
                      <a:lnTo>
                        <a:pt x="1638016" y="2659994"/>
                      </a:lnTo>
                      <a:lnTo>
                        <a:pt x="1854016" y="2659994"/>
                      </a:lnTo>
                      <a:lnTo>
                        <a:pt x="1854016" y="2551994"/>
                      </a:lnTo>
                      <a:close/>
                      <a:moveTo>
                        <a:pt x="2826148" y="2478204"/>
                      </a:moveTo>
                      <a:lnTo>
                        <a:pt x="2826148" y="2586204"/>
                      </a:lnTo>
                      <a:lnTo>
                        <a:pt x="3042148" y="2586204"/>
                      </a:lnTo>
                      <a:lnTo>
                        <a:pt x="3042148" y="2478204"/>
                      </a:lnTo>
                      <a:close/>
                      <a:moveTo>
                        <a:pt x="890988" y="2478204"/>
                      </a:moveTo>
                      <a:lnTo>
                        <a:pt x="890988" y="2586204"/>
                      </a:lnTo>
                      <a:lnTo>
                        <a:pt x="1106988" y="2586204"/>
                      </a:lnTo>
                      <a:lnTo>
                        <a:pt x="1106988" y="2478204"/>
                      </a:lnTo>
                      <a:close/>
                      <a:moveTo>
                        <a:pt x="3528192" y="2468867"/>
                      </a:moveTo>
                      <a:lnTo>
                        <a:pt x="3528192" y="2576867"/>
                      </a:lnTo>
                      <a:lnTo>
                        <a:pt x="3744192" y="2576867"/>
                      </a:lnTo>
                      <a:lnTo>
                        <a:pt x="3744192" y="2468867"/>
                      </a:lnTo>
                      <a:close/>
                      <a:moveTo>
                        <a:pt x="198000" y="2468867"/>
                      </a:moveTo>
                      <a:lnTo>
                        <a:pt x="198000" y="2576867"/>
                      </a:lnTo>
                      <a:lnTo>
                        <a:pt x="414000" y="2576867"/>
                      </a:lnTo>
                      <a:lnTo>
                        <a:pt x="414000" y="2468867"/>
                      </a:lnTo>
                      <a:close/>
                      <a:moveTo>
                        <a:pt x="2070064" y="2318681"/>
                      </a:moveTo>
                      <a:lnTo>
                        <a:pt x="2070064" y="2426681"/>
                      </a:lnTo>
                      <a:lnTo>
                        <a:pt x="2286064" y="2426681"/>
                      </a:lnTo>
                      <a:lnTo>
                        <a:pt x="2286064" y="2318681"/>
                      </a:lnTo>
                      <a:close/>
                      <a:moveTo>
                        <a:pt x="1638016" y="2309344"/>
                      </a:moveTo>
                      <a:lnTo>
                        <a:pt x="1638016" y="2417344"/>
                      </a:lnTo>
                      <a:lnTo>
                        <a:pt x="1854016" y="2417344"/>
                      </a:lnTo>
                      <a:lnTo>
                        <a:pt x="1854016" y="2309344"/>
                      </a:lnTo>
                      <a:close/>
                      <a:moveTo>
                        <a:pt x="2826148" y="2235554"/>
                      </a:moveTo>
                      <a:lnTo>
                        <a:pt x="2826148" y="2343554"/>
                      </a:lnTo>
                      <a:lnTo>
                        <a:pt x="3042148" y="2343554"/>
                      </a:lnTo>
                      <a:lnTo>
                        <a:pt x="3042148" y="2235554"/>
                      </a:lnTo>
                      <a:close/>
                      <a:moveTo>
                        <a:pt x="890988" y="2235554"/>
                      </a:moveTo>
                      <a:lnTo>
                        <a:pt x="890988" y="2343554"/>
                      </a:lnTo>
                      <a:lnTo>
                        <a:pt x="1106988" y="2343554"/>
                      </a:lnTo>
                      <a:lnTo>
                        <a:pt x="1106988" y="2235554"/>
                      </a:lnTo>
                      <a:close/>
                      <a:moveTo>
                        <a:pt x="3528192" y="2226217"/>
                      </a:moveTo>
                      <a:lnTo>
                        <a:pt x="3528192" y="2334217"/>
                      </a:lnTo>
                      <a:lnTo>
                        <a:pt x="3744192" y="2334217"/>
                      </a:lnTo>
                      <a:lnTo>
                        <a:pt x="3744192" y="2226217"/>
                      </a:lnTo>
                      <a:close/>
                      <a:moveTo>
                        <a:pt x="198000" y="2226217"/>
                      </a:moveTo>
                      <a:lnTo>
                        <a:pt x="198000" y="2334217"/>
                      </a:lnTo>
                      <a:lnTo>
                        <a:pt x="414000" y="2334217"/>
                      </a:lnTo>
                      <a:lnTo>
                        <a:pt x="414000" y="2226217"/>
                      </a:lnTo>
                      <a:close/>
                      <a:moveTo>
                        <a:pt x="2070064" y="2076031"/>
                      </a:moveTo>
                      <a:lnTo>
                        <a:pt x="2070064" y="2184031"/>
                      </a:lnTo>
                      <a:lnTo>
                        <a:pt x="2286064" y="2184031"/>
                      </a:lnTo>
                      <a:lnTo>
                        <a:pt x="2286064" y="2076031"/>
                      </a:lnTo>
                      <a:close/>
                      <a:moveTo>
                        <a:pt x="1638016" y="2066694"/>
                      </a:moveTo>
                      <a:lnTo>
                        <a:pt x="1638016" y="2174694"/>
                      </a:lnTo>
                      <a:lnTo>
                        <a:pt x="1854016" y="2174694"/>
                      </a:lnTo>
                      <a:lnTo>
                        <a:pt x="1854016" y="2066694"/>
                      </a:lnTo>
                      <a:close/>
                      <a:moveTo>
                        <a:pt x="2826148" y="1992904"/>
                      </a:moveTo>
                      <a:lnTo>
                        <a:pt x="2826148" y="2100904"/>
                      </a:lnTo>
                      <a:lnTo>
                        <a:pt x="3042148" y="2100904"/>
                      </a:lnTo>
                      <a:lnTo>
                        <a:pt x="3042148" y="1992904"/>
                      </a:lnTo>
                      <a:close/>
                      <a:moveTo>
                        <a:pt x="890988" y="1992904"/>
                      </a:moveTo>
                      <a:lnTo>
                        <a:pt x="890988" y="2100904"/>
                      </a:lnTo>
                      <a:lnTo>
                        <a:pt x="1106988" y="2100904"/>
                      </a:lnTo>
                      <a:lnTo>
                        <a:pt x="1106988" y="1992904"/>
                      </a:lnTo>
                      <a:close/>
                      <a:moveTo>
                        <a:pt x="3528192" y="1983567"/>
                      </a:moveTo>
                      <a:lnTo>
                        <a:pt x="3528192" y="2091567"/>
                      </a:lnTo>
                      <a:lnTo>
                        <a:pt x="3744192" y="2091567"/>
                      </a:lnTo>
                      <a:lnTo>
                        <a:pt x="3744192" y="1983567"/>
                      </a:lnTo>
                      <a:close/>
                      <a:moveTo>
                        <a:pt x="198000" y="1983567"/>
                      </a:moveTo>
                      <a:lnTo>
                        <a:pt x="198000" y="2091567"/>
                      </a:lnTo>
                      <a:lnTo>
                        <a:pt x="414000" y="2091567"/>
                      </a:lnTo>
                      <a:lnTo>
                        <a:pt x="414000" y="1983567"/>
                      </a:lnTo>
                      <a:close/>
                      <a:moveTo>
                        <a:pt x="2070064" y="1833381"/>
                      </a:moveTo>
                      <a:lnTo>
                        <a:pt x="2070064" y="1941381"/>
                      </a:lnTo>
                      <a:lnTo>
                        <a:pt x="2286064" y="1941381"/>
                      </a:lnTo>
                      <a:lnTo>
                        <a:pt x="2286064" y="1833381"/>
                      </a:lnTo>
                      <a:close/>
                      <a:moveTo>
                        <a:pt x="1638016" y="1824044"/>
                      </a:moveTo>
                      <a:lnTo>
                        <a:pt x="1638016" y="1932044"/>
                      </a:lnTo>
                      <a:lnTo>
                        <a:pt x="1854016" y="1932044"/>
                      </a:lnTo>
                      <a:lnTo>
                        <a:pt x="1854016" y="1824044"/>
                      </a:lnTo>
                      <a:close/>
                      <a:moveTo>
                        <a:pt x="2826148" y="1750254"/>
                      </a:moveTo>
                      <a:lnTo>
                        <a:pt x="2826148" y="1858254"/>
                      </a:lnTo>
                      <a:lnTo>
                        <a:pt x="3042148" y="1858254"/>
                      </a:lnTo>
                      <a:lnTo>
                        <a:pt x="3042148" y="1750254"/>
                      </a:lnTo>
                      <a:close/>
                      <a:moveTo>
                        <a:pt x="890988" y="1750254"/>
                      </a:moveTo>
                      <a:lnTo>
                        <a:pt x="890988" y="1858254"/>
                      </a:lnTo>
                      <a:lnTo>
                        <a:pt x="1106988" y="1858254"/>
                      </a:lnTo>
                      <a:lnTo>
                        <a:pt x="1106988" y="1750254"/>
                      </a:lnTo>
                      <a:close/>
                      <a:moveTo>
                        <a:pt x="3528192" y="1740917"/>
                      </a:moveTo>
                      <a:lnTo>
                        <a:pt x="3528192" y="1848917"/>
                      </a:lnTo>
                      <a:lnTo>
                        <a:pt x="3744192" y="1848917"/>
                      </a:lnTo>
                      <a:lnTo>
                        <a:pt x="3744192" y="1740917"/>
                      </a:lnTo>
                      <a:close/>
                      <a:moveTo>
                        <a:pt x="198000" y="1740917"/>
                      </a:moveTo>
                      <a:lnTo>
                        <a:pt x="198000" y="1848917"/>
                      </a:lnTo>
                      <a:lnTo>
                        <a:pt x="414000" y="1848917"/>
                      </a:lnTo>
                      <a:lnTo>
                        <a:pt x="414000" y="1740917"/>
                      </a:lnTo>
                      <a:close/>
                      <a:moveTo>
                        <a:pt x="2070064" y="1590731"/>
                      </a:moveTo>
                      <a:lnTo>
                        <a:pt x="2070064" y="1698731"/>
                      </a:lnTo>
                      <a:lnTo>
                        <a:pt x="2286064" y="1698731"/>
                      </a:lnTo>
                      <a:lnTo>
                        <a:pt x="2286064" y="1590731"/>
                      </a:lnTo>
                      <a:close/>
                      <a:moveTo>
                        <a:pt x="1638016" y="1581394"/>
                      </a:moveTo>
                      <a:lnTo>
                        <a:pt x="1638016" y="1689394"/>
                      </a:lnTo>
                      <a:lnTo>
                        <a:pt x="1854016" y="1689394"/>
                      </a:lnTo>
                      <a:lnTo>
                        <a:pt x="1854016" y="1581394"/>
                      </a:lnTo>
                      <a:close/>
                      <a:moveTo>
                        <a:pt x="3330192" y="1507604"/>
                      </a:moveTo>
                      <a:lnTo>
                        <a:pt x="3942192" y="1507604"/>
                      </a:lnTo>
                      <a:lnTo>
                        <a:pt x="3942192" y="3931865"/>
                      </a:lnTo>
                      <a:lnTo>
                        <a:pt x="3330192" y="3931865"/>
                      </a:lnTo>
                      <a:close/>
                      <a:moveTo>
                        <a:pt x="2826148" y="1507604"/>
                      </a:moveTo>
                      <a:lnTo>
                        <a:pt x="2826148" y="1615604"/>
                      </a:lnTo>
                      <a:lnTo>
                        <a:pt x="3042148" y="1615604"/>
                      </a:lnTo>
                      <a:lnTo>
                        <a:pt x="3042148" y="1507604"/>
                      </a:lnTo>
                      <a:close/>
                      <a:moveTo>
                        <a:pt x="890988" y="1507604"/>
                      </a:moveTo>
                      <a:lnTo>
                        <a:pt x="890988" y="1615604"/>
                      </a:lnTo>
                      <a:lnTo>
                        <a:pt x="1106988" y="1615604"/>
                      </a:lnTo>
                      <a:lnTo>
                        <a:pt x="1106988" y="1507604"/>
                      </a:lnTo>
                      <a:close/>
                      <a:moveTo>
                        <a:pt x="0" y="1507604"/>
                      </a:moveTo>
                      <a:lnTo>
                        <a:pt x="612000" y="1507604"/>
                      </a:lnTo>
                      <a:lnTo>
                        <a:pt x="612000" y="3931865"/>
                      </a:lnTo>
                      <a:lnTo>
                        <a:pt x="0" y="3931865"/>
                      </a:lnTo>
                      <a:close/>
                      <a:moveTo>
                        <a:pt x="2070064" y="1348081"/>
                      </a:moveTo>
                      <a:lnTo>
                        <a:pt x="2070064" y="1456081"/>
                      </a:lnTo>
                      <a:lnTo>
                        <a:pt x="2286064" y="1456081"/>
                      </a:lnTo>
                      <a:lnTo>
                        <a:pt x="2286064" y="1348081"/>
                      </a:lnTo>
                      <a:close/>
                      <a:moveTo>
                        <a:pt x="1638016" y="1338744"/>
                      </a:moveTo>
                      <a:lnTo>
                        <a:pt x="1638016" y="1446744"/>
                      </a:lnTo>
                      <a:lnTo>
                        <a:pt x="1854016" y="1446744"/>
                      </a:lnTo>
                      <a:lnTo>
                        <a:pt x="1854016" y="1338744"/>
                      </a:lnTo>
                      <a:close/>
                      <a:moveTo>
                        <a:pt x="2628148" y="1267865"/>
                      </a:moveTo>
                      <a:lnTo>
                        <a:pt x="3240148" y="1267865"/>
                      </a:lnTo>
                      <a:lnTo>
                        <a:pt x="3240148" y="3931865"/>
                      </a:lnTo>
                      <a:lnTo>
                        <a:pt x="2628148" y="3931865"/>
                      </a:lnTo>
                      <a:close/>
                      <a:moveTo>
                        <a:pt x="692988" y="1267865"/>
                      </a:moveTo>
                      <a:lnTo>
                        <a:pt x="1304988" y="1267865"/>
                      </a:lnTo>
                      <a:lnTo>
                        <a:pt x="1304988" y="3931865"/>
                      </a:lnTo>
                      <a:lnTo>
                        <a:pt x="692988" y="3931865"/>
                      </a:lnTo>
                      <a:close/>
                      <a:moveTo>
                        <a:pt x="2070064" y="1105431"/>
                      </a:moveTo>
                      <a:lnTo>
                        <a:pt x="2070064" y="1213431"/>
                      </a:lnTo>
                      <a:lnTo>
                        <a:pt x="2286064" y="1213431"/>
                      </a:lnTo>
                      <a:lnTo>
                        <a:pt x="2286064" y="1105431"/>
                      </a:lnTo>
                      <a:close/>
                      <a:moveTo>
                        <a:pt x="1638016" y="1096094"/>
                      </a:moveTo>
                      <a:lnTo>
                        <a:pt x="1638016" y="1204094"/>
                      </a:lnTo>
                      <a:lnTo>
                        <a:pt x="1854016" y="1204094"/>
                      </a:lnTo>
                      <a:lnTo>
                        <a:pt x="1854016" y="1096094"/>
                      </a:lnTo>
                      <a:close/>
                      <a:moveTo>
                        <a:pt x="2070064" y="862781"/>
                      </a:moveTo>
                      <a:lnTo>
                        <a:pt x="2070064" y="970781"/>
                      </a:lnTo>
                      <a:lnTo>
                        <a:pt x="2286064" y="970781"/>
                      </a:lnTo>
                      <a:lnTo>
                        <a:pt x="2286064" y="862781"/>
                      </a:lnTo>
                      <a:close/>
                      <a:moveTo>
                        <a:pt x="1638016" y="853444"/>
                      </a:moveTo>
                      <a:lnTo>
                        <a:pt x="1638016" y="961444"/>
                      </a:lnTo>
                      <a:lnTo>
                        <a:pt x="1854016" y="961444"/>
                      </a:lnTo>
                      <a:lnTo>
                        <a:pt x="1854016" y="853444"/>
                      </a:lnTo>
                      <a:close/>
                      <a:moveTo>
                        <a:pt x="1883174" y="0"/>
                      </a:moveTo>
                      <a:lnTo>
                        <a:pt x="2040907" y="0"/>
                      </a:lnTo>
                      <a:lnTo>
                        <a:pt x="2040907" y="355600"/>
                      </a:lnTo>
                      <a:lnTo>
                        <a:pt x="2178064" y="355600"/>
                      </a:lnTo>
                      <a:lnTo>
                        <a:pt x="2178064" y="596007"/>
                      </a:lnTo>
                      <a:lnTo>
                        <a:pt x="2538104" y="596007"/>
                      </a:lnTo>
                      <a:lnTo>
                        <a:pt x="2538104" y="3931865"/>
                      </a:lnTo>
                      <a:lnTo>
                        <a:pt x="2142040" y="3931865"/>
                      </a:lnTo>
                      <a:lnTo>
                        <a:pt x="2142040" y="3291036"/>
                      </a:lnTo>
                      <a:lnTo>
                        <a:pt x="1782040" y="3291036"/>
                      </a:lnTo>
                      <a:lnTo>
                        <a:pt x="1782040" y="3931865"/>
                      </a:lnTo>
                      <a:lnTo>
                        <a:pt x="1385976" y="3931865"/>
                      </a:lnTo>
                      <a:lnTo>
                        <a:pt x="1385976" y="596007"/>
                      </a:lnTo>
                      <a:lnTo>
                        <a:pt x="1746016" y="596007"/>
                      </a:lnTo>
                      <a:lnTo>
                        <a:pt x="1746016" y="355600"/>
                      </a:lnTo>
                      <a:lnTo>
                        <a:pt x="1883174" y="355600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4286">
                    <a:defRPr/>
                  </a:pPr>
                  <a:endParaRPr lang="ko-KR" altLang="en-US" sz="2701" kern="0">
                    <a:solidFill>
                      <a:prstClr val="white"/>
                    </a:solidFill>
                    <a:latin typeface="Arial"/>
                  </a:endParaRPr>
                </a:p>
              </p:txBody>
            </p:sp>
            <p:sp>
              <p:nvSpPr>
                <p:cNvPr id="34" name="Right Triangle 13">
                  <a:extLst>
                    <a:ext uri="{FF2B5EF4-FFF2-40B4-BE49-F238E27FC236}">
                      <a16:creationId xmlns:a16="http://schemas.microsoft.com/office/drawing/2014/main" id="{A3472CA4-1C04-4802-9ACF-D99AA37E543C}"/>
                    </a:ext>
                  </a:extLst>
                </p:cNvPr>
                <p:cNvSpPr/>
                <p:nvPr/>
              </p:nvSpPr>
              <p:spPr>
                <a:xfrm>
                  <a:off x="1823542" y="1617134"/>
                  <a:ext cx="504056" cy="5040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8432" h="3921971">
                      <a:moveTo>
                        <a:pt x="3379043" y="3254688"/>
                      </a:moveTo>
                      <a:lnTo>
                        <a:pt x="3379043" y="3462328"/>
                      </a:lnTo>
                      <a:lnTo>
                        <a:pt x="3628183" y="3462328"/>
                      </a:lnTo>
                      <a:lnTo>
                        <a:pt x="3628183" y="3254688"/>
                      </a:lnTo>
                      <a:close/>
                      <a:moveTo>
                        <a:pt x="2945132" y="3254688"/>
                      </a:moveTo>
                      <a:lnTo>
                        <a:pt x="2945132" y="3462328"/>
                      </a:lnTo>
                      <a:lnTo>
                        <a:pt x="3194272" y="3462328"/>
                      </a:lnTo>
                      <a:lnTo>
                        <a:pt x="3194272" y="3254688"/>
                      </a:lnTo>
                      <a:close/>
                      <a:moveTo>
                        <a:pt x="2514947" y="3254688"/>
                      </a:moveTo>
                      <a:lnTo>
                        <a:pt x="2514947" y="3462328"/>
                      </a:lnTo>
                      <a:lnTo>
                        <a:pt x="2764087" y="3462328"/>
                      </a:lnTo>
                      <a:lnTo>
                        <a:pt x="2764087" y="3254688"/>
                      </a:lnTo>
                      <a:close/>
                      <a:moveTo>
                        <a:pt x="3379043" y="2864535"/>
                      </a:moveTo>
                      <a:lnTo>
                        <a:pt x="3379043" y="3072175"/>
                      </a:lnTo>
                      <a:lnTo>
                        <a:pt x="3628183" y="3072175"/>
                      </a:lnTo>
                      <a:lnTo>
                        <a:pt x="3628183" y="2864535"/>
                      </a:lnTo>
                      <a:close/>
                      <a:moveTo>
                        <a:pt x="2945132" y="2864535"/>
                      </a:moveTo>
                      <a:lnTo>
                        <a:pt x="2945132" y="3072175"/>
                      </a:lnTo>
                      <a:lnTo>
                        <a:pt x="3194272" y="3072175"/>
                      </a:lnTo>
                      <a:lnTo>
                        <a:pt x="3194272" y="2864535"/>
                      </a:lnTo>
                      <a:close/>
                      <a:moveTo>
                        <a:pt x="2514947" y="2864535"/>
                      </a:moveTo>
                      <a:lnTo>
                        <a:pt x="2514947" y="3072175"/>
                      </a:lnTo>
                      <a:lnTo>
                        <a:pt x="2764087" y="3072175"/>
                      </a:lnTo>
                      <a:lnTo>
                        <a:pt x="2764087" y="2864535"/>
                      </a:lnTo>
                      <a:close/>
                      <a:moveTo>
                        <a:pt x="1945832" y="2577619"/>
                      </a:moveTo>
                      <a:lnTo>
                        <a:pt x="1945832" y="2937659"/>
                      </a:lnTo>
                      <a:lnTo>
                        <a:pt x="2124754" y="2937659"/>
                      </a:lnTo>
                      <a:lnTo>
                        <a:pt x="2124754" y="2577619"/>
                      </a:lnTo>
                      <a:close/>
                      <a:moveTo>
                        <a:pt x="1531681" y="2577619"/>
                      </a:moveTo>
                      <a:lnTo>
                        <a:pt x="1531681" y="2937659"/>
                      </a:lnTo>
                      <a:lnTo>
                        <a:pt x="1710603" y="2937659"/>
                      </a:lnTo>
                      <a:lnTo>
                        <a:pt x="1710603" y="2577619"/>
                      </a:lnTo>
                      <a:close/>
                      <a:moveTo>
                        <a:pt x="1117528" y="2577619"/>
                      </a:moveTo>
                      <a:lnTo>
                        <a:pt x="1117528" y="2937659"/>
                      </a:lnTo>
                      <a:lnTo>
                        <a:pt x="1296450" y="2937659"/>
                      </a:lnTo>
                      <a:lnTo>
                        <a:pt x="1296450" y="2577619"/>
                      </a:lnTo>
                      <a:close/>
                      <a:moveTo>
                        <a:pt x="703375" y="2577619"/>
                      </a:moveTo>
                      <a:lnTo>
                        <a:pt x="703375" y="2937659"/>
                      </a:lnTo>
                      <a:lnTo>
                        <a:pt x="882297" y="2937659"/>
                      </a:lnTo>
                      <a:lnTo>
                        <a:pt x="882297" y="2577619"/>
                      </a:lnTo>
                      <a:close/>
                      <a:moveTo>
                        <a:pt x="289222" y="2577619"/>
                      </a:moveTo>
                      <a:lnTo>
                        <a:pt x="289222" y="2937659"/>
                      </a:lnTo>
                      <a:lnTo>
                        <a:pt x="468144" y="2937659"/>
                      </a:lnTo>
                      <a:lnTo>
                        <a:pt x="468144" y="2577619"/>
                      </a:lnTo>
                      <a:close/>
                      <a:moveTo>
                        <a:pt x="3379043" y="2474382"/>
                      </a:moveTo>
                      <a:lnTo>
                        <a:pt x="3379043" y="2682022"/>
                      </a:lnTo>
                      <a:lnTo>
                        <a:pt x="3628183" y="2682022"/>
                      </a:lnTo>
                      <a:lnTo>
                        <a:pt x="3628183" y="2474382"/>
                      </a:lnTo>
                      <a:close/>
                      <a:moveTo>
                        <a:pt x="2945132" y="2474382"/>
                      </a:moveTo>
                      <a:lnTo>
                        <a:pt x="2945132" y="2682022"/>
                      </a:lnTo>
                      <a:lnTo>
                        <a:pt x="3194272" y="2682022"/>
                      </a:lnTo>
                      <a:lnTo>
                        <a:pt x="3194272" y="2474382"/>
                      </a:lnTo>
                      <a:close/>
                      <a:moveTo>
                        <a:pt x="2514947" y="2474382"/>
                      </a:moveTo>
                      <a:lnTo>
                        <a:pt x="2514947" y="2682022"/>
                      </a:lnTo>
                      <a:lnTo>
                        <a:pt x="2764087" y="2682022"/>
                      </a:lnTo>
                      <a:lnTo>
                        <a:pt x="2764087" y="2474382"/>
                      </a:lnTo>
                      <a:close/>
                      <a:moveTo>
                        <a:pt x="3379043" y="2084229"/>
                      </a:moveTo>
                      <a:lnTo>
                        <a:pt x="3379043" y="2291869"/>
                      </a:lnTo>
                      <a:lnTo>
                        <a:pt x="3628183" y="2291869"/>
                      </a:lnTo>
                      <a:lnTo>
                        <a:pt x="3628183" y="2084229"/>
                      </a:lnTo>
                      <a:close/>
                      <a:moveTo>
                        <a:pt x="2945132" y="2084229"/>
                      </a:moveTo>
                      <a:lnTo>
                        <a:pt x="2945132" y="2291869"/>
                      </a:lnTo>
                      <a:lnTo>
                        <a:pt x="3194272" y="2291869"/>
                      </a:lnTo>
                      <a:lnTo>
                        <a:pt x="3194272" y="2084229"/>
                      </a:lnTo>
                      <a:close/>
                      <a:moveTo>
                        <a:pt x="2514947" y="2084229"/>
                      </a:moveTo>
                      <a:lnTo>
                        <a:pt x="2514947" y="2291869"/>
                      </a:lnTo>
                      <a:lnTo>
                        <a:pt x="2764087" y="2291869"/>
                      </a:lnTo>
                      <a:lnTo>
                        <a:pt x="2764087" y="2084229"/>
                      </a:lnTo>
                      <a:close/>
                      <a:moveTo>
                        <a:pt x="2124144" y="1714020"/>
                      </a:moveTo>
                      <a:lnTo>
                        <a:pt x="2124144" y="2164020"/>
                      </a:lnTo>
                      <a:lnTo>
                        <a:pt x="1296144" y="2164020"/>
                      </a:lnTo>
                      <a:close/>
                      <a:moveTo>
                        <a:pt x="197090" y="609603"/>
                      </a:moveTo>
                      <a:lnTo>
                        <a:pt x="525322" y="609603"/>
                      </a:lnTo>
                      <a:lnTo>
                        <a:pt x="584058" y="2101023"/>
                      </a:lnTo>
                      <a:lnTo>
                        <a:pt x="1296144" y="1714020"/>
                      </a:lnTo>
                      <a:lnTo>
                        <a:pt x="1296144" y="2164020"/>
                      </a:lnTo>
                      <a:lnTo>
                        <a:pt x="586539" y="2164020"/>
                      </a:lnTo>
                      <a:lnTo>
                        <a:pt x="590547" y="2265787"/>
                      </a:lnTo>
                      <a:lnTo>
                        <a:pt x="2232248" y="2265787"/>
                      </a:lnTo>
                      <a:lnTo>
                        <a:pt x="2232248" y="1954513"/>
                      </a:lnTo>
                      <a:lnTo>
                        <a:pt x="2232248" y="1054513"/>
                      </a:lnTo>
                      <a:lnTo>
                        <a:pt x="3888248" y="1954513"/>
                      </a:lnTo>
                      <a:lnTo>
                        <a:pt x="3888432" y="1954513"/>
                      </a:lnTo>
                      <a:lnTo>
                        <a:pt x="3888432" y="3921971"/>
                      </a:lnTo>
                      <a:lnTo>
                        <a:pt x="2304256" y="3921971"/>
                      </a:lnTo>
                      <a:lnTo>
                        <a:pt x="2232248" y="3921971"/>
                      </a:lnTo>
                      <a:lnTo>
                        <a:pt x="772857" y="3921971"/>
                      </a:lnTo>
                      <a:lnTo>
                        <a:pt x="772857" y="3290059"/>
                      </a:lnTo>
                      <a:lnTo>
                        <a:pt x="361206" y="3290059"/>
                      </a:lnTo>
                      <a:lnTo>
                        <a:pt x="361206" y="3921971"/>
                      </a:lnTo>
                      <a:lnTo>
                        <a:pt x="0" y="3921971"/>
                      </a:lnTo>
                      <a:lnTo>
                        <a:pt x="0" y="2265787"/>
                      </a:lnTo>
                      <a:lnTo>
                        <a:pt x="131865" y="2265787"/>
                      </a:lnTo>
                      <a:close/>
                      <a:moveTo>
                        <a:pt x="929888" y="0"/>
                      </a:moveTo>
                      <a:cubicBezTo>
                        <a:pt x="1019595" y="0"/>
                        <a:pt x="1124659" y="30463"/>
                        <a:pt x="1166726" y="102575"/>
                      </a:cubicBezTo>
                      <a:cubicBezTo>
                        <a:pt x="1212070" y="48192"/>
                        <a:pt x="1255094" y="19511"/>
                        <a:pt x="1304210" y="14210"/>
                      </a:cubicBezTo>
                      <a:cubicBezTo>
                        <a:pt x="1353326" y="8909"/>
                        <a:pt x="1418945" y="35057"/>
                        <a:pt x="1461423" y="70767"/>
                      </a:cubicBezTo>
                      <a:cubicBezTo>
                        <a:pt x="1500648" y="39845"/>
                        <a:pt x="1550404" y="23049"/>
                        <a:pt x="1604082" y="23049"/>
                      </a:cubicBezTo>
                      <a:cubicBezTo>
                        <a:pt x="1692530" y="23049"/>
                        <a:pt x="1770327" y="68651"/>
                        <a:pt x="1814928" y="137833"/>
                      </a:cubicBezTo>
                      <a:cubicBezTo>
                        <a:pt x="1859765" y="69447"/>
                        <a:pt x="1937139" y="24416"/>
                        <a:pt x="2025031" y="24416"/>
                      </a:cubicBezTo>
                      <a:cubicBezTo>
                        <a:pt x="2135143" y="24416"/>
                        <a:pt x="2228747" y="95092"/>
                        <a:pt x="2261925" y="193913"/>
                      </a:cubicBezTo>
                      <a:cubicBezTo>
                        <a:pt x="2262329" y="193791"/>
                        <a:pt x="2262735" y="193790"/>
                        <a:pt x="2263140" y="193790"/>
                      </a:cubicBezTo>
                      <a:cubicBezTo>
                        <a:pt x="2402209" y="193790"/>
                        <a:pt x="2514947" y="306528"/>
                        <a:pt x="2514947" y="445597"/>
                      </a:cubicBezTo>
                      <a:cubicBezTo>
                        <a:pt x="2514947" y="584666"/>
                        <a:pt x="2402209" y="697404"/>
                        <a:pt x="2263140" y="697404"/>
                      </a:cubicBezTo>
                      <a:cubicBezTo>
                        <a:pt x="2176391" y="697404"/>
                        <a:pt x="2099888" y="653537"/>
                        <a:pt x="2054640" y="586750"/>
                      </a:cubicBezTo>
                      <a:cubicBezTo>
                        <a:pt x="2010395" y="653762"/>
                        <a:pt x="1934062" y="697404"/>
                        <a:pt x="1847535" y="697404"/>
                      </a:cubicBezTo>
                      <a:cubicBezTo>
                        <a:pt x="1789311" y="697404"/>
                        <a:pt x="1735702" y="677642"/>
                        <a:pt x="1693695" y="643630"/>
                      </a:cubicBezTo>
                      <a:cubicBezTo>
                        <a:pt x="1651689" y="677642"/>
                        <a:pt x="1598080" y="697404"/>
                        <a:pt x="1539855" y="697404"/>
                      </a:cubicBezTo>
                      <a:cubicBezTo>
                        <a:pt x="1441551" y="697404"/>
                        <a:pt x="1356403" y="641072"/>
                        <a:pt x="1315888" y="558445"/>
                      </a:cubicBezTo>
                      <a:cubicBezTo>
                        <a:pt x="1272229" y="598661"/>
                        <a:pt x="1206400" y="634839"/>
                        <a:pt x="1149712" y="622576"/>
                      </a:cubicBezTo>
                      <a:cubicBezTo>
                        <a:pt x="1096483" y="611061"/>
                        <a:pt x="1025744" y="572014"/>
                        <a:pt x="984978" y="498638"/>
                      </a:cubicBezTo>
                      <a:cubicBezTo>
                        <a:pt x="959504" y="574665"/>
                        <a:pt x="887516" y="629050"/>
                        <a:pt x="802824" y="629050"/>
                      </a:cubicBezTo>
                      <a:cubicBezTo>
                        <a:pt x="724492" y="629050"/>
                        <a:pt x="657026" y="582526"/>
                        <a:pt x="627413" y="515210"/>
                      </a:cubicBezTo>
                      <a:cubicBezTo>
                        <a:pt x="584988" y="553591"/>
                        <a:pt x="527392" y="574026"/>
                        <a:pt x="479717" y="567162"/>
                      </a:cubicBezTo>
                      <a:cubicBezTo>
                        <a:pt x="439788" y="561414"/>
                        <a:pt x="406466" y="547383"/>
                        <a:pt x="379767" y="527160"/>
                      </a:cubicBezTo>
                      <a:cubicBezTo>
                        <a:pt x="310874" y="498171"/>
                        <a:pt x="262300" y="430445"/>
                        <a:pt x="261518" y="351249"/>
                      </a:cubicBezTo>
                      <a:cubicBezTo>
                        <a:pt x="261425" y="351089"/>
                        <a:pt x="261381" y="350918"/>
                        <a:pt x="261338" y="350746"/>
                      </a:cubicBezTo>
                      <a:cubicBezTo>
                        <a:pt x="228153" y="316942"/>
                        <a:pt x="208360" y="270473"/>
                        <a:pt x="208360" y="219381"/>
                      </a:cubicBezTo>
                      <a:cubicBezTo>
                        <a:pt x="208360" y="112466"/>
                        <a:pt x="295031" y="25795"/>
                        <a:pt x="401946" y="25795"/>
                      </a:cubicBezTo>
                      <a:cubicBezTo>
                        <a:pt x="425158" y="25795"/>
                        <a:pt x="447416" y="29880"/>
                        <a:pt x="467791" y="38056"/>
                      </a:cubicBezTo>
                      <a:cubicBezTo>
                        <a:pt x="585794" y="17893"/>
                        <a:pt x="696162" y="87852"/>
                        <a:pt x="737322" y="124235"/>
                      </a:cubicBezTo>
                      <a:cubicBezTo>
                        <a:pt x="782627" y="68126"/>
                        <a:pt x="852143" y="0"/>
                        <a:pt x="929888" y="0"/>
                      </a:cubicBez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4286">
                    <a:defRPr/>
                  </a:pPr>
                  <a:endParaRPr lang="ko-KR" altLang="en-US" sz="2701" kern="0">
                    <a:solidFill>
                      <a:prstClr val="white"/>
                    </a:solidFill>
                    <a:latin typeface="Arial"/>
                  </a:endParaRPr>
                </a:p>
              </p:txBody>
            </p:sp>
            <p:sp>
              <p:nvSpPr>
                <p:cNvPr id="35" name="Rectangle 24">
                  <a:extLst>
                    <a:ext uri="{FF2B5EF4-FFF2-40B4-BE49-F238E27FC236}">
                      <a16:creationId xmlns:a16="http://schemas.microsoft.com/office/drawing/2014/main" id="{E2107A13-89CB-4F2E-B97C-EED439C4CD5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20700000">
                  <a:off x="2300573" y="1797574"/>
                  <a:ext cx="456968" cy="36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05825" h="2998234">
                      <a:moveTo>
                        <a:pt x="571963" y="2092124"/>
                      </a:moveTo>
                      <a:lnTo>
                        <a:pt x="465390" y="2092124"/>
                      </a:lnTo>
                      <a:lnTo>
                        <a:pt x="571963" y="2198697"/>
                      </a:lnTo>
                      <a:close/>
                      <a:moveTo>
                        <a:pt x="571962" y="1939097"/>
                      </a:moveTo>
                      <a:lnTo>
                        <a:pt x="465390" y="2045669"/>
                      </a:lnTo>
                      <a:lnTo>
                        <a:pt x="571962" y="2045669"/>
                      </a:lnTo>
                      <a:close/>
                      <a:moveTo>
                        <a:pt x="724990" y="2092124"/>
                      </a:moveTo>
                      <a:lnTo>
                        <a:pt x="618417" y="2092124"/>
                      </a:lnTo>
                      <a:lnTo>
                        <a:pt x="618418" y="2198697"/>
                      </a:lnTo>
                      <a:close/>
                      <a:moveTo>
                        <a:pt x="618418" y="1939104"/>
                      </a:moveTo>
                      <a:lnTo>
                        <a:pt x="618417" y="2045669"/>
                      </a:lnTo>
                      <a:lnTo>
                        <a:pt x="724982" y="2045669"/>
                      </a:lnTo>
                      <a:close/>
                      <a:moveTo>
                        <a:pt x="760612" y="1901643"/>
                      </a:moveTo>
                      <a:lnTo>
                        <a:pt x="654047" y="1901643"/>
                      </a:lnTo>
                      <a:lnTo>
                        <a:pt x="760612" y="2008208"/>
                      </a:lnTo>
                      <a:close/>
                      <a:moveTo>
                        <a:pt x="760612" y="1748616"/>
                      </a:moveTo>
                      <a:lnTo>
                        <a:pt x="654040" y="1855188"/>
                      </a:lnTo>
                      <a:lnTo>
                        <a:pt x="760612" y="1855188"/>
                      </a:lnTo>
                      <a:close/>
                      <a:moveTo>
                        <a:pt x="913640" y="1901643"/>
                      </a:moveTo>
                      <a:lnTo>
                        <a:pt x="807067" y="1901643"/>
                      </a:lnTo>
                      <a:lnTo>
                        <a:pt x="807067" y="2008216"/>
                      </a:lnTo>
                      <a:close/>
                      <a:moveTo>
                        <a:pt x="807067" y="1748615"/>
                      </a:moveTo>
                      <a:lnTo>
                        <a:pt x="807067" y="1855188"/>
                      </a:lnTo>
                      <a:lnTo>
                        <a:pt x="913640" y="1855188"/>
                      </a:lnTo>
                      <a:close/>
                      <a:moveTo>
                        <a:pt x="953368" y="1708887"/>
                      </a:moveTo>
                      <a:lnTo>
                        <a:pt x="846796" y="1708887"/>
                      </a:lnTo>
                      <a:lnTo>
                        <a:pt x="953368" y="1815459"/>
                      </a:lnTo>
                      <a:close/>
                      <a:moveTo>
                        <a:pt x="953368" y="1555860"/>
                      </a:moveTo>
                      <a:lnTo>
                        <a:pt x="846796" y="1662432"/>
                      </a:lnTo>
                      <a:lnTo>
                        <a:pt x="953368" y="1662432"/>
                      </a:lnTo>
                      <a:close/>
                      <a:moveTo>
                        <a:pt x="1106396" y="1708887"/>
                      </a:moveTo>
                      <a:lnTo>
                        <a:pt x="999823" y="1708887"/>
                      </a:lnTo>
                      <a:lnTo>
                        <a:pt x="999823" y="1815460"/>
                      </a:lnTo>
                      <a:close/>
                      <a:moveTo>
                        <a:pt x="999823" y="1555860"/>
                      </a:moveTo>
                      <a:lnTo>
                        <a:pt x="999823" y="1662432"/>
                      </a:lnTo>
                      <a:lnTo>
                        <a:pt x="1106396" y="1662432"/>
                      </a:lnTo>
                      <a:close/>
                      <a:moveTo>
                        <a:pt x="1144754" y="1514764"/>
                      </a:moveTo>
                      <a:lnTo>
                        <a:pt x="1038182" y="1514764"/>
                      </a:lnTo>
                      <a:lnTo>
                        <a:pt x="1144754" y="1621337"/>
                      </a:lnTo>
                      <a:close/>
                      <a:moveTo>
                        <a:pt x="1144754" y="1361737"/>
                      </a:moveTo>
                      <a:lnTo>
                        <a:pt x="1038182" y="1468309"/>
                      </a:lnTo>
                      <a:lnTo>
                        <a:pt x="1144754" y="1468309"/>
                      </a:lnTo>
                      <a:close/>
                      <a:moveTo>
                        <a:pt x="1297782" y="1514764"/>
                      </a:moveTo>
                      <a:lnTo>
                        <a:pt x="1191209" y="1514764"/>
                      </a:lnTo>
                      <a:lnTo>
                        <a:pt x="1191209" y="1621337"/>
                      </a:lnTo>
                      <a:close/>
                      <a:moveTo>
                        <a:pt x="1191209" y="1361737"/>
                      </a:moveTo>
                      <a:lnTo>
                        <a:pt x="1191209" y="1468309"/>
                      </a:lnTo>
                      <a:lnTo>
                        <a:pt x="1297782" y="1468309"/>
                      </a:lnTo>
                      <a:close/>
                      <a:moveTo>
                        <a:pt x="1335838" y="1323681"/>
                      </a:moveTo>
                      <a:lnTo>
                        <a:pt x="1229266" y="1323681"/>
                      </a:lnTo>
                      <a:lnTo>
                        <a:pt x="1335838" y="1430253"/>
                      </a:lnTo>
                      <a:close/>
                      <a:moveTo>
                        <a:pt x="1335838" y="1170654"/>
                      </a:moveTo>
                      <a:lnTo>
                        <a:pt x="1229266" y="1277226"/>
                      </a:lnTo>
                      <a:lnTo>
                        <a:pt x="1335838" y="1277226"/>
                      </a:lnTo>
                      <a:close/>
                      <a:moveTo>
                        <a:pt x="1488865" y="1323681"/>
                      </a:moveTo>
                      <a:lnTo>
                        <a:pt x="1382293" y="1323681"/>
                      </a:lnTo>
                      <a:lnTo>
                        <a:pt x="1382293" y="1430253"/>
                      </a:lnTo>
                      <a:close/>
                      <a:moveTo>
                        <a:pt x="1382293" y="1170653"/>
                      </a:moveTo>
                      <a:lnTo>
                        <a:pt x="1382293" y="1277226"/>
                      </a:lnTo>
                      <a:lnTo>
                        <a:pt x="1488865" y="1277226"/>
                      </a:lnTo>
                      <a:close/>
                      <a:moveTo>
                        <a:pt x="2914702" y="2523007"/>
                      </a:moveTo>
                      <a:cubicBezTo>
                        <a:pt x="2900642" y="2508947"/>
                        <a:pt x="2877845" y="2508947"/>
                        <a:pt x="2863784" y="2523007"/>
                      </a:cubicBezTo>
                      <a:cubicBezTo>
                        <a:pt x="2849724" y="2537067"/>
                        <a:pt x="2849724" y="2559864"/>
                        <a:pt x="2863784" y="2573924"/>
                      </a:cubicBezTo>
                      <a:cubicBezTo>
                        <a:pt x="2877845" y="2587985"/>
                        <a:pt x="2900642" y="2587985"/>
                        <a:pt x="2914702" y="2573924"/>
                      </a:cubicBezTo>
                      <a:cubicBezTo>
                        <a:pt x="2928762" y="2559864"/>
                        <a:pt x="2928762" y="2537067"/>
                        <a:pt x="2914702" y="2523007"/>
                      </a:cubicBezTo>
                      <a:close/>
                      <a:moveTo>
                        <a:pt x="1526922" y="1132597"/>
                      </a:moveTo>
                      <a:lnTo>
                        <a:pt x="1420350" y="1132596"/>
                      </a:lnTo>
                      <a:lnTo>
                        <a:pt x="1526922" y="1239169"/>
                      </a:lnTo>
                      <a:close/>
                      <a:moveTo>
                        <a:pt x="1526922" y="979569"/>
                      </a:moveTo>
                      <a:lnTo>
                        <a:pt x="1420350" y="1086141"/>
                      </a:lnTo>
                      <a:lnTo>
                        <a:pt x="1526922" y="1086142"/>
                      </a:lnTo>
                      <a:close/>
                      <a:moveTo>
                        <a:pt x="1679950" y="1132597"/>
                      </a:moveTo>
                      <a:lnTo>
                        <a:pt x="1573377" y="1132597"/>
                      </a:lnTo>
                      <a:lnTo>
                        <a:pt x="1573377" y="1239169"/>
                      </a:lnTo>
                      <a:close/>
                      <a:moveTo>
                        <a:pt x="1573377" y="979569"/>
                      </a:moveTo>
                      <a:lnTo>
                        <a:pt x="1573377" y="1086142"/>
                      </a:lnTo>
                      <a:lnTo>
                        <a:pt x="1679950" y="1086142"/>
                      </a:lnTo>
                      <a:close/>
                      <a:moveTo>
                        <a:pt x="1718007" y="941512"/>
                      </a:moveTo>
                      <a:lnTo>
                        <a:pt x="1611434" y="941512"/>
                      </a:lnTo>
                      <a:lnTo>
                        <a:pt x="1718007" y="1048085"/>
                      </a:lnTo>
                      <a:close/>
                      <a:moveTo>
                        <a:pt x="1718006" y="788485"/>
                      </a:moveTo>
                      <a:lnTo>
                        <a:pt x="1611434" y="895057"/>
                      </a:lnTo>
                      <a:lnTo>
                        <a:pt x="1718006" y="895057"/>
                      </a:lnTo>
                      <a:close/>
                      <a:moveTo>
                        <a:pt x="1871034" y="941512"/>
                      </a:moveTo>
                      <a:lnTo>
                        <a:pt x="1764461" y="941512"/>
                      </a:lnTo>
                      <a:lnTo>
                        <a:pt x="1764462" y="1048085"/>
                      </a:lnTo>
                      <a:close/>
                      <a:moveTo>
                        <a:pt x="1764461" y="788485"/>
                      </a:moveTo>
                      <a:lnTo>
                        <a:pt x="1764462" y="895057"/>
                      </a:lnTo>
                      <a:lnTo>
                        <a:pt x="1871034" y="895057"/>
                      </a:lnTo>
                      <a:close/>
                      <a:moveTo>
                        <a:pt x="3382381" y="1946466"/>
                      </a:moveTo>
                      <a:lnTo>
                        <a:pt x="2893361" y="2435486"/>
                      </a:lnTo>
                      <a:lnTo>
                        <a:pt x="2933988" y="2428503"/>
                      </a:lnTo>
                      <a:lnTo>
                        <a:pt x="3009207" y="2503722"/>
                      </a:lnTo>
                      <a:lnTo>
                        <a:pt x="3003173" y="2538827"/>
                      </a:lnTo>
                      <a:lnTo>
                        <a:pt x="3488958" y="2053042"/>
                      </a:lnTo>
                      <a:lnTo>
                        <a:pt x="3388629" y="1952714"/>
                      </a:lnTo>
                      <a:close/>
                      <a:moveTo>
                        <a:pt x="2405874" y="794872"/>
                      </a:moveTo>
                      <a:lnTo>
                        <a:pt x="2299301" y="794872"/>
                      </a:lnTo>
                      <a:lnTo>
                        <a:pt x="2405874" y="901444"/>
                      </a:lnTo>
                      <a:close/>
                      <a:moveTo>
                        <a:pt x="2789111" y="1176277"/>
                      </a:moveTo>
                      <a:lnTo>
                        <a:pt x="2682538" y="1176278"/>
                      </a:lnTo>
                      <a:lnTo>
                        <a:pt x="2789111" y="1282850"/>
                      </a:lnTo>
                      <a:close/>
                      <a:moveTo>
                        <a:pt x="2596355" y="983521"/>
                      </a:moveTo>
                      <a:lnTo>
                        <a:pt x="2489782" y="983522"/>
                      </a:lnTo>
                      <a:lnTo>
                        <a:pt x="2596355" y="1090094"/>
                      </a:lnTo>
                      <a:close/>
                      <a:moveTo>
                        <a:pt x="3174317" y="1558747"/>
                      </a:moveTo>
                      <a:lnTo>
                        <a:pt x="3067745" y="1558747"/>
                      </a:lnTo>
                      <a:lnTo>
                        <a:pt x="3174317" y="1665320"/>
                      </a:lnTo>
                      <a:close/>
                      <a:moveTo>
                        <a:pt x="2983234" y="1367664"/>
                      </a:moveTo>
                      <a:lnTo>
                        <a:pt x="2876661" y="1367664"/>
                      </a:lnTo>
                      <a:lnTo>
                        <a:pt x="2983234" y="1474236"/>
                      </a:lnTo>
                      <a:close/>
                      <a:moveTo>
                        <a:pt x="3556486" y="1940915"/>
                      </a:moveTo>
                      <a:lnTo>
                        <a:pt x="3449914" y="1940915"/>
                      </a:lnTo>
                      <a:lnTo>
                        <a:pt x="3556487" y="2047488"/>
                      </a:lnTo>
                      <a:close/>
                      <a:moveTo>
                        <a:pt x="3365402" y="1749831"/>
                      </a:moveTo>
                      <a:lnTo>
                        <a:pt x="3258830" y="1749831"/>
                      </a:lnTo>
                      <a:lnTo>
                        <a:pt x="3365402" y="1856404"/>
                      </a:lnTo>
                      <a:close/>
                      <a:moveTo>
                        <a:pt x="3761426" y="2144804"/>
                      </a:moveTo>
                      <a:lnTo>
                        <a:pt x="3654853" y="2144804"/>
                      </a:lnTo>
                      <a:lnTo>
                        <a:pt x="3761426" y="2251377"/>
                      </a:lnTo>
                      <a:close/>
                      <a:moveTo>
                        <a:pt x="2405874" y="657532"/>
                      </a:moveTo>
                      <a:lnTo>
                        <a:pt x="2314989" y="748417"/>
                      </a:lnTo>
                      <a:lnTo>
                        <a:pt x="2405874" y="748417"/>
                      </a:lnTo>
                      <a:close/>
                      <a:moveTo>
                        <a:pt x="2558894" y="794872"/>
                      </a:moveTo>
                      <a:lnTo>
                        <a:pt x="2452329" y="794872"/>
                      </a:lnTo>
                      <a:lnTo>
                        <a:pt x="2452329" y="901437"/>
                      </a:lnTo>
                      <a:close/>
                      <a:moveTo>
                        <a:pt x="2596355" y="830501"/>
                      </a:moveTo>
                      <a:lnTo>
                        <a:pt x="2489790" y="937067"/>
                      </a:lnTo>
                      <a:lnTo>
                        <a:pt x="2596355" y="937067"/>
                      </a:lnTo>
                      <a:close/>
                      <a:moveTo>
                        <a:pt x="2942138" y="1176278"/>
                      </a:moveTo>
                      <a:lnTo>
                        <a:pt x="2835566" y="1176277"/>
                      </a:lnTo>
                      <a:lnTo>
                        <a:pt x="2835566" y="1282850"/>
                      </a:lnTo>
                      <a:close/>
                      <a:moveTo>
                        <a:pt x="2789111" y="1023250"/>
                      </a:moveTo>
                      <a:lnTo>
                        <a:pt x="2682538" y="1129823"/>
                      </a:lnTo>
                      <a:lnTo>
                        <a:pt x="2789111" y="1129823"/>
                      </a:lnTo>
                      <a:close/>
                      <a:moveTo>
                        <a:pt x="2749382" y="983521"/>
                      </a:moveTo>
                      <a:lnTo>
                        <a:pt x="2642810" y="983522"/>
                      </a:lnTo>
                      <a:lnTo>
                        <a:pt x="2642810" y="1090094"/>
                      </a:lnTo>
                      <a:close/>
                      <a:moveTo>
                        <a:pt x="3327345" y="1558747"/>
                      </a:moveTo>
                      <a:lnTo>
                        <a:pt x="3220772" y="1558747"/>
                      </a:lnTo>
                      <a:lnTo>
                        <a:pt x="3220772" y="1665320"/>
                      </a:lnTo>
                      <a:close/>
                      <a:moveTo>
                        <a:pt x="3174317" y="1405720"/>
                      </a:moveTo>
                      <a:lnTo>
                        <a:pt x="3067745" y="1512292"/>
                      </a:lnTo>
                      <a:lnTo>
                        <a:pt x="3174317" y="1512292"/>
                      </a:lnTo>
                      <a:close/>
                      <a:moveTo>
                        <a:pt x="3136261" y="1367664"/>
                      </a:moveTo>
                      <a:lnTo>
                        <a:pt x="3029688" y="1367664"/>
                      </a:lnTo>
                      <a:lnTo>
                        <a:pt x="3029689" y="1474236"/>
                      </a:lnTo>
                      <a:close/>
                      <a:moveTo>
                        <a:pt x="2983234" y="1214636"/>
                      </a:moveTo>
                      <a:lnTo>
                        <a:pt x="2876661" y="1321209"/>
                      </a:lnTo>
                      <a:lnTo>
                        <a:pt x="2983234" y="1321209"/>
                      </a:lnTo>
                      <a:close/>
                      <a:moveTo>
                        <a:pt x="3709514" y="1940915"/>
                      </a:moveTo>
                      <a:lnTo>
                        <a:pt x="3602941" y="1940915"/>
                      </a:lnTo>
                      <a:lnTo>
                        <a:pt x="3602942" y="2047488"/>
                      </a:lnTo>
                      <a:close/>
                      <a:moveTo>
                        <a:pt x="3556487" y="1787888"/>
                      </a:moveTo>
                      <a:lnTo>
                        <a:pt x="3449914" y="1894460"/>
                      </a:lnTo>
                      <a:lnTo>
                        <a:pt x="3556486" y="1894460"/>
                      </a:lnTo>
                      <a:close/>
                      <a:moveTo>
                        <a:pt x="3518430" y="1749831"/>
                      </a:moveTo>
                      <a:lnTo>
                        <a:pt x="3411857" y="1749831"/>
                      </a:lnTo>
                      <a:lnTo>
                        <a:pt x="3411857" y="1856403"/>
                      </a:lnTo>
                      <a:close/>
                      <a:moveTo>
                        <a:pt x="3365402" y="1596803"/>
                      </a:moveTo>
                      <a:lnTo>
                        <a:pt x="3258830" y="1703376"/>
                      </a:lnTo>
                      <a:lnTo>
                        <a:pt x="3365402" y="1703376"/>
                      </a:lnTo>
                      <a:close/>
                      <a:moveTo>
                        <a:pt x="3761426" y="1991777"/>
                      </a:moveTo>
                      <a:lnTo>
                        <a:pt x="3654853" y="2098349"/>
                      </a:lnTo>
                      <a:lnTo>
                        <a:pt x="3761426" y="2098349"/>
                      </a:lnTo>
                      <a:close/>
                      <a:moveTo>
                        <a:pt x="2452329" y="641845"/>
                      </a:moveTo>
                      <a:lnTo>
                        <a:pt x="2452329" y="748417"/>
                      </a:lnTo>
                      <a:lnTo>
                        <a:pt x="2558901" y="748417"/>
                      </a:lnTo>
                      <a:close/>
                      <a:moveTo>
                        <a:pt x="2835566" y="1023250"/>
                      </a:moveTo>
                      <a:lnTo>
                        <a:pt x="2835566" y="1129822"/>
                      </a:lnTo>
                      <a:lnTo>
                        <a:pt x="2942138" y="1129822"/>
                      </a:lnTo>
                      <a:close/>
                      <a:moveTo>
                        <a:pt x="2642810" y="830494"/>
                      </a:moveTo>
                      <a:lnTo>
                        <a:pt x="2642810" y="937066"/>
                      </a:lnTo>
                      <a:lnTo>
                        <a:pt x="2749382" y="937066"/>
                      </a:lnTo>
                      <a:close/>
                      <a:moveTo>
                        <a:pt x="3220772" y="1405720"/>
                      </a:moveTo>
                      <a:lnTo>
                        <a:pt x="3220772" y="1512292"/>
                      </a:lnTo>
                      <a:lnTo>
                        <a:pt x="3327344" y="1512292"/>
                      </a:lnTo>
                      <a:close/>
                      <a:moveTo>
                        <a:pt x="3029688" y="1214636"/>
                      </a:moveTo>
                      <a:lnTo>
                        <a:pt x="3029688" y="1321209"/>
                      </a:lnTo>
                      <a:lnTo>
                        <a:pt x="3136261" y="1321209"/>
                      </a:lnTo>
                      <a:close/>
                      <a:moveTo>
                        <a:pt x="3602941" y="1787888"/>
                      </a:moveTo>
                      <a:lnTo>
                        <a:pt x="3602941" y="1894460"/>
                      </a:lnTo>
                      <a:lnTo>
                        <a:pt x="3709514" y="1894460"/>
                      </a:lnTo>
                      <a:close/>
                      <a:moveTo>
                        <a:pt x="3411857" y="1596803"/>
                      </a:moveTo>
                      <a:lnTo>
                        <a:pt x="3411857" y="1703376"/>
                      </a:lnTo>
                      <a:lnTo>
                        <a:pt x="3518429" y="1703376"/>
                      </a:lnTo>
                      <a:close/>
                      <a:moveTo>
                        <a:pt x="2353083" y="150965"/>
                      </a:moveTo>
                      <a:lnTo>
                        <a:pt x="2025288" y="132265"/>
                      </a:lnTo>
                      <a:lnTo>
                        <a:pt x="2071608" y="178585"/>
                      </a:lnTo>
                      <a:lnTo>
                        <a:pt x="2093619" y="156574"/>
                      </a:lnTo>
                      <a:lnTo>
                        <a:pt x="2220546" y="283501"/>
                      </a:lnTo>
                      <a:close/>
                      <a:moveTo>
                        <a:pt x="2523312" y="286240"/>
                      </a:moveTo>
                      <a:lnTo>
                        <a:pt x="2373298" y="436253"/>
                      </a:lnTo>
                      <a:lnTo>
                        <a:pt x="2500225" y="563180"/>
                      </a:lnTo>
                      <a:lnTo>
                        <a:pt x="2473487" y="589919"/>
                      </a:lnTo>
                      <a:lnTo>
                        <a:pt x="2618667" y="735099"/>
                      </a:lnTo>
                      <a:lnTo>
                        <a:pt x="2619582" y="734183"/>
                      </a:lnTo>
                      <a:lnTo>
                        <a:pt x="2812338" y="926939"/>
                      </a:lnTo>
                      <a:lnTo>
                        <a:pt x="2845693" y="960294"/>
                      </a:lnTo>
                      <a:lnTo>
                        <a:pt x="3005093" y="1119693"/>
                      </a:lnTo>
                      <a:lnTo>
                        <a:pt x="3006461" y="1118325"/>
                      </a:lnTo>
                      <a:lnTo>
                        <a:pt x="3197545" y="1309409"/>
                      </a:lnTo>
                      <a:lnTo>
                        <a:pt x="3232572" y="1344436"/>
                      </a:lnTo>
                      <a:lnTo>
                        <a:pt x="3246403" y="1358267"/>
                      </a:lnTo>
                      <a:close/>
                      <a:moveTo>
                        <a:pt x="2523816" y="30335"/>
                      </a:moveTo>
                      <a:lnTo>
                        <a:pt x="2626629" y="133149"/>
                      </a:lnTo>
                      <a:lnTo>
                        <a:pt x="2552082" y="207696"/>
                      </a:lnTo>
                      <a:lnTo>
                        <a:pt x="2576968" y="232583"/>
                      </a:lnTo>
                      <a:lnTo>
                        <a:pt x="2575182" y="234369"/>
                      </a:lnTo>
                      <a:lnTo>
                        <a:pt x="3513251" y="1625113"/>
                      </a:lnTo>
                      <a:lnTo>
                        <a:pt x="3579714" y="1691577"/>
                      </a:lnTo>
                      <a:lnTo>
                        <a:pt x="3614741" y="1726603"/>
                      </a:lnTo>
                      <a:lnTo>
                        <a:pt x="3784128" y="1895991"/>
                      </a:lnTo>
                      <a:lnTo>
                        <a:pt x="3784653" y="1895466"/>
                      </a:lnTo>
                      <a:lnTo>
                        <a:pt x="3802957" y="1913770"/>
                      </a:lnTo>
                      <a:lnTo>
                        <a:pt x="3802957" y="1914820"/>
                      </a:lnTo>
                      <a:lnTo>
                        <a:pt x="3805825" y="1917687"/>
                      </a:lnTo>
                      <a:lnTo>
                        <a:pt x="3802957" y="1920555"/>
                      </a:lnTo>
                      <a:lnTo>
                        <a:pt x="3802957" y="2329384"/>
                      </a:lnTo>
                      <a:lnTo>
                        <a:pt x="3784653" y="2347688"/>
                      </a:lnTo>
                      <a:lnTo>
                        <a:pt x="3580239" y="2143274"/>
                      </a:lnTo>
                      <a:lnTo>
                        <a:pt x="3579714" y="2143798"/>
                      </a:lnTo>
                      <a:lnTo>
                        <a:pt x="3514414" y="2078498"/>
                      </a:lnTo>
                      <a:lnTo>
                        <a:pt x="2992605" y="2600306"/>
                      </a:lnTo>
                      <a:lnTo>
                        <a:pt x="2990741" y="2611151"/>
                      </a:lnTo>
                      <a:lnTo>
                        <a:pt x="2771416" y="2767764"/>
                      </a:lnTo>
                      <a:lnTo>
                        <a:pt x="2746140" y="2742487"/>
                      </a:lnTo>
                      <a:lnTo>
                        <a:pt x="2670170" y="2818456"/>
                      </a:lnTo>
                      <a:lnTo>
                        <a:pt x="2651401" y="2799687"/>
                      </a:lnTo>
                      <a:cubicBezTo>
                        <a:pt x="2625528" y="2785735"/>
                        <a:pt x="2592950" y="2788926"/>
                        <a:pt x="2569612" y="2809139"/>
                      </a:cubicBezTo>
                      <a:cubicBezTo>
                        <a:pt x="2540180" y="2834630"/>
                        <a:pt x="2535445" y="2878528"/>
                        <a:pt x="2558763" y="2909709"/>
                      </a:cubicBezTo>
                      <a:cubicBezTo>
                        <a:pt x="2580225" y="2939886"/>
                        <a:pt x="2602221" y="2944074"/>
                        <a:pt x="2698387" y="2956528"/>
                      </a:cubicBezTo>
                      <a:cubicBezTo>
                        <a:pt x="2612716" y="3019512"/>
                        <a:pt x="2549084" y="3004923"/>
                        <a:pt x="2499317" y="2954166"/>
                      </a:cubicBezTo>
                      <a:cubicBezTo>
                        <a:pt x="2449549" y="2903408"/>
                        <a:pt x="2462151" y="2804007"/>
                        <a:pt x="2521014" y="2753027"/>
                      </a:cubicBezTo>
                      <a:cubicBezTo>
                        <a:pt x="2561003" y="2718393"/>
                        <a:pt x="2614554" y="2708748"/>
                        <a:pt x="2661444" y="2725347"/>
                      </a:cubicBezTo>
                      <a:lnTo>
                        <a:pt x="2695222" y="2691569"/>
                      </a:lnTo>
                      <a:lnTo>
                        <a:pt x="2669947" y="2666294"/>
                      </a:lnTo>
                      <a:lnTo>
                        <a:pt x="2810390" y="2469612"/>
                      </a:lnTo>
                      <a:lnTo>
                        <a:pt x="2809356" y="2468579"/>
                      </a:lnTo>
                      <a:lnTo>
                        <a:pt x="2815551" y="2462385"/>
                      </a:lnTo>
                      <a:lnTo>
                        <a:pt x="2826559" y="2446968"/>
                      </a:lnTo>
                      <a:lnTo>
                        <a:pt x="2831882" y="2446053"/>
                      </a:lnTo>
                      <a:lnTo>
                        <a:pt x="3356925" y="1921010"/>
                      </a:lnTo>
                      <a:lnTo>
                        <a:pt x="3353603" y="1917688"/>
                      </a:lnTo>
                      <a:lnTo>
                        <a:pt x="3197545" y="1761630"/>
                      </a:lnTo>
                      <a:lnTo>
                        <a:pt x="3197544" y="1761631"/>
                      </a:lnTo>
                      <a:lnTo>
                        <a:pt x="3006461" y="1570547"/>
                      </a:lnTo>
                      <a:lnTo>
                        <a:pt x="2971434" y="1535520"/>
                      </a:lnTo>
                      <a:lnTo>
                        <a:pt x="2813706" y="1377793"/>
                      </a:lnTo>
                      <a:lnTo>
                        <a:pt x="2812338" y="1379161"/>
                      </a:lnTo>
                      <a:lnTo>
                        <a:pt x="2619582" y="1186405"/>
                      </a:lnTo>
                      <a:lnTo>
                        <a:pt x="2586227" y="1153050"/>
                      </a:lnTo>
                      <a:lnTo>
                        <a:pt x="2430017" y="996839"/>
                      </a:lnTo>
                      <a:lnTo>
                        <a:pt x="2429101" y="997755"/>
                      </a:lnTo>
                      <a:lnTo>
                        <a:pt x="2247376" y="816030"/>
                      </a:lnTo>
                      <a:lnTo>
                        <a:pt x="2194721" y="868684"/>
                      </a:lnTo>
                      <a:lnTo>
                        <a:pt x="2169629" y="843592"/>
                      </a:lnTo>
                      <a:lnTo>
                        <a:pt x="2012511" y="1000710"/>
                      </a:lnTo>
                      <a:lnTo>
                        <a:pt x="1948715" y="936915"/>
                      </a:lnTo>
                      <a:lnTo>
                        <a:pt x="1776261" y="1109369"/>
                      </a:lnTo>
                      <a:lnTo>
                        <a:pt x="1741234" y="1144396"/>
                      </a:lnTo>
                      <a:lnTo>
                        <a:pt x="1585176" y="1300453"/>
                      </a:lnTo>
                      <a:lnTo>
                        <a:pt x="1550150" y="1335480"/>
                      </a:lnTo>
                      <a:lnTo>
                        <a:pt x="1394093" y="1491537"/>
                      </a:lnTo>
                      <a:lnTo>
                        <a:pt x="1359065" y="1526564"/>
                      </a:lnTo>
                      <a:lnTo>
                        <a:pt x="1201338" y="1684291"/>
                      </a:lnTo>
                      <a:lnTo>
                        <a:pt x="1202706" y="1685660"/>
                      </a:lnTo>
                      <a:lnTo>
                        <a:pt x="1009951" y="1878416"/>
                      </a:lnTo>
                      <a:lnTo>
                        <a:pt x="976596" y="1911771"/>
                      </a:lnTo>
                      <a:lnTo>
                        <a:pt x="820385" y="2067981"/>
                      </a:lnTo>
                      <a:lnTo>
                        <a:pt x="821301" y="2068897"/>
                      </a:lnTo>
                      <a:lnTo>
                        <a:pt x="612116" y="2278081"/>
                      </a:lnTo>
                      <a:lnTo>
                        <a:pt x="673628" y="2339593"/>
                      </a:lnTo>
                      <a:lnTo>
                        <a:pt x="567426" y="2445795"/>
                      </a:lnTo>
                      <a:lnTo>
                        <a:pt x="672230" y="2550598"/>
                      </a:lnTo>
                      <a:lnTo>
                        <a:pt x="566028" y="2656800"/>
                      </a:lnTo>
                      <a:lnTo>
                        <a:pt x="0" y="2090772"/>
                      </a:lnTo>
                      <a:lnTo>
                        <a:pt x="106202" y="1984570"/>
                      </a:lnTo>
                      <a:lnTo>
                        <a:pt x="211005" y="2089373"/>
                      </a:lnTo>
                      <a:lnTo>
                        <a:pt x="317206" y="1983171"/>
                      </a:lnTo>
                      <a:lnTo>
                        <a:pt x="386005" y="2051970"/>
                      </a:lnTo>
                      <a:lnTo>
                        <a:pt x="558644" y="1879331"/>
                      </a:lnTo>
                      <a:lnTo>
                        <a:pt x="557729" y="1878415"/>
                      </a:lnTo>
                      <a:lnTo>
                        <a:pt x="750485" y="1685660"/>
                      </a:lnTo>
                      <a:lnTo>
                        <a:pt x="783839" y="1652305"/>
                      </a:lnTo>
                      <a:lnTo>
                        <a:pt x="943239" y="1492905"/>
                      </a:lnTo>
                      <a:lnTo>
                        <a:pt x="941871" y="1491537"/>
                      </a:lnTo>
                      <a:lnTo>
                        <a:pt x="1132954" y="1300453"/>
                      </a:lnTo>
                      <a:lnTo>
                        <a:pt x="1167982" y="1265426"/>
                      </a:lnTo>
                      <a:lnTo>
                        <a:pt x="1324039" y="1109369"/>
                      </a:lnTo>
                      <a:lnTo>
                        <a:pt x="1359065" y="1074342"/>
                      </a:lnTo>
                      <a:lnTo>
                        <a:pt x="1515123" y="918285"/>
                      </a:lnTo>
                      <a:lnTo>
                        <a:pt x="1550150" y="883258"/>
                      </a:lnTo>
                      <a:lnTo>
                        <a:pt x="1722604" y="710804"/>
                      </a:lnTo>
                      <a:lnTo>
                        <a:pt x="1656089" y="644289"/>
                      </a:lnTo>
                      <a:lnTo>
                        <a:pt x="1813208" y="487170"/>
                      </a:lnTo>
                      <a:lnTo>
                        <a:pt x="1788115" y="462078"/>
                      </a:lnTo>
                      <a:lnTo>
                        <a:pt x="1817021" y="433172"/>
                      </a:lnTo>
                      <a:lnTo>
                        <a:pt x="1638436" y="254587"/>
                      </a:lnTo>
                      <a:lnTo>
                        <a:pt x="1893022" y="0"/>
                      </a:lnTo>
                      <a:lnTo>
                        <a:pt x="1948799" y="55777"/>
                      </a:lnTo>
                      <a:lnTo>
                        <a:pt x="2421315" y="82732"/>
                      </a:lnTo>
                      <a:lnTo>
                        <a:pt x="2424216" y="79831"/>
                      </a:lnTo>
                      <a:lnTo>
                        <a:pt x="2449269" y="104883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4286">
                    <a:defRPr/>
                  </a:pPr>
                  <a:endParaRPr lang="ko-KR" altLang="en-US" sz="2701" kern="0">
                    <a:solidFill>
                      <a:prstClr val="white"/>
                    </a:solidFill>
                    <a:latin typeface="Arial"/>
                  </a:endParaRPr>
                </a:p>
              </p:txBody>
            </p:sp>
            <p:sp>
              <p:nvSpPr>
                <p:cNvPr id="36" name="Rectangle 41">
                  <a:extLst>
                    <a:ext uri="{FF2B5EF4-FFF2-40B4-BE49-F238E27FC236}">
                      <a16:creationId xmlns:a16="http://schemas.microsoft.com/office/drawing/2014/main" id="{F7BBB6F1-9812-4E4D-A88A-A40EF267FE74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9192674">
                  <a:off x="926950" y="2109352"/>
                  <a:ext cx="360000" cy="36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8423" h="3970014">
                      <a:moveTo>
                        <a:pt x="1259577" y="2471243"/>
                      </a:moveTo>
                      <a:cubicBezTo>
                        <a:pt x="1293292" y="2471243"/>
                        <a:pt x="1320623" y="2543205"/>
                        <a:pt x="1320623" y="2631975"/>
                      </a:cubicBezTo>
                      <a:cubicBezTo>
                        <a:pt x="1320623" y="2720745"/>
                        <a:pt x="1293292" y="2792707"/>
                        <a:pt x="1259577" y="2792707"/>
                      </a:cubicBezTo>
                      <a:cubicBezTo>
                        <a:pt x="1225862" y="2792707"/>
                        <a:pt x="1198531" y="2720745"/>
                        <a:pt x="1198531" y="2631975"/>
                      </a:cubicBezTo>
                      <a:cubicBezTo>
                        <a:pt x="1198531" y="2543205"/>
                        <a:pt x="1225862" y="2471243"/>
                        <a:pt x="1259577" y="2471243"/>
                      </a:cubicBezTo>
                      <a:close/>
                      <a:moveTo>
                        <a:pt x="1710471" y="2470362"/>
                      </a:moveTo>
                      <a:cubicBezTo>
                        <a:pt x="1741030" y="2470028"/>
                        <a:pt x="1768823" y="2488083"/>
                        <a:pt x="1781169" y="2516203"/>
                      </a:cubicBezTo>
                      <a:cubicBezTo>
                        <a:pt x="1793845" y="2545068"/>
                        <a:pt x="1787700" y="2578742"/>
                        <a:pt x="1765642" y="2601268"/>
                      </a:cubicBezTo>
                      <a:cubicBezTo>
                        <a:pt x="1750827" y="2616399"/>
                        <a:pt x="1730831" y="2624459"/>
                        <a:pt x="1710472" y="2623745"/>
                      </a:cubicBezTo>
                      <a:close/>
                      <a:moveTo>
                        <a:pt x="2456093" y="2374056"/>
                      </a:moveTo>
                      <a:lnTo>
                        <a:pt x="2456093" y="2889893"/>
                      </a:lnTo>
                      <a:lnTo>
                        <a:pt x="2566690" y="2889893"/>
                      </a:lnTo>
                      <a:lnTo>
                        <a:pt x="2566690" y="2706284"/>
                      </a:lnTo>
                      <a:lnTo>
                        <a:pt x="2632197" y="2884955"/>
                      </a:lnTo>
                      <a:lnTo>
                        <a:pt x="2635843" y="2883618"/>
                      </a:lnTo>
                      <a:lnTo>
                        <a:pt x="2635843" y="2889893"/>
                      </a:lnTo>
                      <a:lnTo>
                        <a:pt x="2746439" y="2889893"/>
                      </a:lnTo>
                      <a:lnTo>
                        <a:pt x="2746439" y="2374056"/>
                      </a:lnTo>
                      <a:lnTo>
                        <a:pt x="2635843" y="2374056"/>
                      </a:lnTo>
                      <a:lnTo>
                        <a:pt x="2635843" y="2573614"/>
                      </a:lnTo>
                      <a:lnTo>
                        <a:pt x="2566690" y="2385000"/>
                      </a:lnTo>
                      <a:lnTo>
                        <a:pt x="2566690" y="2374056"/>
                      </a:lnTo>
                      <a:close/>
                      <a:moveTo>
                        <a:pt x="2032426" y="2374056"/>
                      </a:moveTo>
                      <a:lnTo>
                        <a:pt x="2032426" y="2889895"/>
                      </a:lnTo>
                      <a:lnTo>
                        <a:pt x="2115405" y="2889895"/>
                      </a:lnTo>
                      <a:lnTo>
                        <a:pt x="2143023" y="2889895"/>
                      </a:lnTo>
                      <a:lnTo>
                        <a:pt x="2308949" y="2889895"/>
                      </a:lnTo>
                      <a:lnTo>
                        <a:pt x="2308949" y="2779299"/>
                      </a:lnTo>
                      <a:lnTo>
                        <a:pt x="2143023" y="2779299"/>
                      </a:lnTo>
                      <a:lnTo>
                        <a:pt x="2143023" y="2686401"/>
                      </a:lnTo>
                      <a:lnTo>
                        <a:pt x="2308949" y="2686401"/>
                      </a:lnTo>
                      <a:lnTo>
                        <a:pt x="2308949" y="2575804"/>
                      </a:lnTo>
                      <a:lnTo>
                        <a:pt x="2143023" y="2575804"/>
                      </a:lnTo>
                      <a:lnTo>
                        <a:pt x="2143023" y="2484653"/>
                      </a:lnTo>
                      <a:lnTo>
                        <a:pt x="2308949" y="2484653"/>
                      </a:lnTo>
                      <a:lnTo>
                        <a:pt x="2308949" y="2374056"/>
                      </a:lnTo>
                      <a:lnTo>
                        <a:pt x="2143023" y="2374056"/>
                      </a:lnTo>
                      <a:lnTo>
                        <a:pt x="2115405" y="2374056"/>
                      </a:lnTo>
                      <a:close/>
                      <a:moveTo>
                        <a:pt x="1259577" y="2374056"/>
                      </a:moveTo>
                      <a:cubicBezTo>
                        <a:pt x="1172187" y="2374056"/>
                        <a:pt x="1101344" y="2489530"/>
                        <a:pt x="1101344" y="2631975"/>
                      </a:cubicBezTo>
                      <a:cubicBezTo>
                        <a:pt x="1101344" y="2774420"/>
                        <a:pt x="1172187" y="2889894"/>
                        <a:pt x="1259577" y="2889894"/>
                      </a:cubicBezTo>
                      <a:cubicBezTo>
                        <a:pt x="1346967" y="2889894"/>
                        <a:pt x="1417810" y="2774420"/>
                        <a:pt x="1417810" y="2631975"/>
                      </a:cubicBezTo>
                      <a:cubicBezTo>
                        <a:pt x="1417810" y="2489530"/>
                        <a:pt x="1346967" y="2374056"/>
                        <a:pt x="1259577" y="2374056"/>
                      </a:cubicBezTo>
                      <a:close/>
                      <a:moveTo>
                        <a:pt x="1599876" y="2366688"/>
                      </a:moveTo>
                      <a:lnTo>
                        <a:pt x="1599875" y="2882524"/>
                      </a:lnTo>
                      <a:lnTo>
                        <a:pt x="1710472" y="2882525"/>
                      </a:lnTo>
                      <a:lnTo>
                        <a:pt x="1710472" y="2723975"/>
                      </a:lnTo>
                      <a:cubicBezTo>
                        <a:pt x="1757507" y="2725624"/>
                        <a:pt x="1803701" y="2707003"/>
                        <a:pt x="1837929" y="2672047"/>
                      </a:cubicBezTo>
                      <a:cubicBezTo>
                        <a:pt x="1888884" y="2620006"/>
                        <a:pt x="1903084" y="2542214"/>
                        <a:pt x="1873801" y="2475527"/>
                      </a:cubicBezTo>
                      <a:cubicBezTo>
                        <a:pt x="1845275" y="2410565"/>
                        <a:pt x="1781067" y="2368851"/>
                        <a:pt x="1710472" y="2369624"/>
                      </a:cubicBezTo>
                      <a:lnTo>
                        <a:pt x="1710471" y="2366688"/>
                      </a:lnTo>
                      <a:close/>
                      <a:moveTo>
                        <a:pt x="920754" y="2169815"/>
                      </a:moveTo>
                      <a:lnTo>
                        <a:pt x="3008986" y="2169815"/>
                      </a:lnTo>
                      <a:lnTo>
                        <a:pt x="3008986" y="3105919"/>
                      </a:lnTo>
                      <a:lnTo>
                        <a:pt x="920754" y="3105919"/>
                      </a:lnTo>
                      <a:close/>
                      <a:moveTo>
                        <a:pt x="632722" y="1985007"/>
                      </a:moveTo>
                      <a:lnTo>
                        <a:pt x="632722" y="3321943"/>
                      </a:lnTo>
                      <a:lnTo>
                        <a:pt x="3297018" y="3321943"/>
                      </a:lnTo>
                      <a:lnTo>
                        <a:pt x="3297018" y="1985007"/>
                      </a:lnTo>
                      <a:close/>
                      <a:moveTo>
                        <a:pt x="2657019" y="761679"/>
                      </a:moveTo>
                      <a:lnTo>
                        <a:pt x="2760733" y="1606387"/>
                      </a:lnTo>
                      <a:lnTo>
                        <a:pt x="2761762" y="1614761"/>
                      </a:lnTo>
                      <a:lnTo>
                        <a:pt x="2762330" y="1614691"/>
                      </a:lnTo>
                      <a:cubicBezTo>
                        <a:pt x="2780335" y="1740615"/>
                        <a:pt x="2862522" y="1833408"/>
                        <a:pt x="2948897" y="1824230"/>
                      </a:cubicBezTo>
                      <a:cubicBezTo>
                        <a:pt x="3036464" y="1814924"/>
                        <a:pt x="3095979" y="1704243"/>
                        <a:pt x="3083047" y="1575312"/>
                      </a:cubicBezTo>
                      <a:lnTo>
                        <a:pt x="3083347" y="1575275"/>
                      </a:lnTo>
                      <a:lnTo>
                        <a:pt x="2983448" y="761679"/>
                      </a:lnTo>
                      <a:close/>
                      <a:moveTo>
                        <a:pt x="2205921" y="761679"/>
                      </a:moveTo>
                      <a:lnTo>
                        <a:pt x="2264137" y="1594263"/>
                      </a:lnTo>
                      <a:cubicBezTo>
                        <a:pt x="2264333" y="1597068"/>
                        <a:pt x="2264530" y="1599874"/>
                        <a:pt x="2264726" y="1602679"/>
                      </a:cubicBezTo>
                      <a:lnTo>
                        <a:pt x="2265297" y="1602640"/>
                      </a:lnTo>
                      <a:cubicBezTo>
                        <a:pt x="2276686" y="1729333"/>
                        <a:pt x="2353905" y="1826300"/>
                        <a:pt x="2440641" y="1821655"/>
                      </a:cubicBezTo>
                      <a:cubicBezTo>
                        <a:pt x="2528577" y="1816945"/>
                        <a:pt x="2593802" y="1709530"/>
                        <a:pt x="2587636" y="1580099"/>
                      </a:cubicBezTo>
                      <a:lnTo>
                        <a:pt x="2587937" y="1580078"/>
                      </a:lnTo>
                      <a:lnTo>
                        <a:pt x="2530706" y="761679"/>
                      </a:lnTo>
                      <a:close/>
                      <a:moveTo>
                        <a:pt x="1761700" y="761679"/>
                      </a:moveTo>
                      <a:cubicBezTo>
                        <a:pt x="1761699" y="1032443"/>
                        <a:pt x="1761699" y="1303208"/>
                        <a:pt x="1761698" y="1573972"/>
                      </a:cubicBezTo>
                      <a:lnTo>
                        <a:pt x="1761698" y="1582410"/>
                      </a:lnTo>
                      <a:lnTo>
                        <a:pt x="1762270" y="1582410"/>
                      </a:lnTo>
                      <a:cubicBezTo>
                        <a:pt x="1764795" y="1709590"/>
                        <a:pt x="1835062" y="1811707"/>
                        <a:pt x="1921910" y="1813122"/>
                      </a:cubicBezTo>
                      <a:cubicBezTo>
                        <a:pt x="2009960" y="1814558"/>
                        <a:pt x="2082519" y="1711955"/>
                        <a:pt x="2085398" y="1582410"/>
                      </a:cubicBezTo>
                      <a:lnTo>
                        <a:pt x="2085698" y="1582410"/>
                      </a:lnTo>
                      <a:cubicBezTo>
                        <a:pt x="2085698" y="1308834"/>
                        <a:pt x="2085698" y="1035256"/>
                        <a:pt x="2085696" y="761679"/>
                      </a:cubicBezTo>
                      <a:close/>
                      <a:moveTo>
                        <a:pt x="3411320" y="761678"/>
                      </a:moveTo>
                      <a:lnTo>
                        <a:pt x="3078803" y="761679"/>
                      </a:lnTo>
                      <a:lnTo>
                        <a:pt x="3277545" y="1622538"/>
                      </a:lnTo>
                      <a:lnTo>
                        <a:pt x="3279443" y="1630759"/>
                      </a:lnTo>
                      <a:lnTo>
                        <a:pt x="3280000" y="1630631"/>
                      </a:lnTo>
                      <a:cubicBezTo>
                        <a:pt x="3311069" y="1753983"/>
                        <a:pt x="3402507" y="1837676"/>
                        <a:pt x="3487448" y="1819520"/>
                      </a:cubicBezTo>
                      <a:cubicBezTo>
                        <a:pt x="3573564" y="1801112"/>
                        <a:pt x="3621183" y="1684815"/>
                        <a:pt x="3594846" y="1557943"/>
                      </a:cubicBezTo>
                      <a:lnTo>
                        <a:pt x="3595140" y="1557876"/>
                      </a:lnTo>
                      <a:close/>
                      <a:moveTo>
                        <a:pt x="1633002" y="761678"/>
                      </a:moveTo>
                      <a:lnTo>
                        <a:pt x="1308563" y="761679"/>
                      </a:lnTo>
                      <a:lnTo>
                        <a:pt x="1266057" y="1572672"/>
                      </a:lnTo>
                      <a:lnTo>
                        <a:pt x="1265616" y="1581099"/>
                      </a:lnTo>
                      <a:lnTo>
                        <a:pt x="1266187" y="1581128"/>
                      </a:lnTo>
                      <a:cubicBezTo>
                        <a:pt x="1262052" y="1708267"/>
                        <a:pt x="1326878" y="1813921"/>
                        <a:pt x="1413534" y="1819881"/>
                      </a:cubicBezTo>
                      <a:cubicBezTo>
                        <a:pt x="1501387" y="1825922"/>
                        <a:pt x="1579217" y="1727257"/>
                        <a:pt x="1588872" y="1598040"/>
                      </a:cubicBezTo>
                      <a:lnTo>
                        <a:pt x="1589172" y="1598055"/>
                      </a:lnTo>
                      <a:close/>
                      <a:moveTo>
                        <a:pt x="863949" y="761678"/>
                      </a:moveTo>
                      <a:lnTo>
                        <a:pt x="765078" y="1566901"/>
                      </a:lnTo>
                      <a:lnTo>
                        <a:pt x="764050" y="1575275"/>
                      </a:lnTo>
                      <a:lnTo>
                        <a:pt x="764617" y="1575345"/>
                      </a:lnTo>
                      <a:cubicBezTo>
                        <a:pt x="751624" y="1701884"/>
                        <a:pt x="808922" y="1811803"/>
                        <a:pt x="894951" y="1823794"/>
                      </a:cubicBezTo>
                      <a:cubicBezTo>
                        <a:pt x="982168" y="1835949"/>
                        <a:pt x="1066691" y="1742953"/>
                        <a:pt x="1085336" y="1614724"/>
                      </a:cubicBezTo>
                      <a:lnTo>
                        <a:pt x="1085635" y="1614761"/>
                      </a:lnTo>
                      <a:lnTo>
                        <a:pt x="1190378" y="761679"/>
                      </a:lnTo>
                      <a:close/>
                      <a:moveTo>
                        <a:pt x="295535" y="441623"/>
                      </a:moveTo>
                      <a:lnTo>
                        <a:pt x="3583899" y="441623"/>
                      </a:lnTo>
                      <a:cubicBezTo>
                        <a:pt x="3610412" y="441623"/>
                        <a:pt x="3631905" y="463116"/>
                        <a:pt x="3631905" y="489629"/>
                      </a:cubicBezTo>
                      <a:lnTo>
                        <a:pt x="3631905" y="655863"/>
                      </a:lnTo>
                      <a:lnTo>
                        <a:pt x="3884522" y="1666330"/>
                      </a:lnTo>
                      <a:cubicBezTo>
                        <a:pt x="3909974" y="1748325"/>
                        <a:pt x="3809191" y="1900953"/>
                        <a:pt x="3631905" y="1666330"/>
                      </a:cubicBezTo>
                      <a:lnTo>
                        <a:pt x="3631905" y="3970014"/>
                      </a:lnTo>
                      <a:lnTo>
                        <a:pt x="247529" y="3970014"/>
                      </a:lnTo>
                      <a:lnTo>
                        <a:pt x="247529" y="1768425"/>
                      </a:lnTo>
                      <a:cubicBezTo>
                        <a:pt x="263724" y="1795996"/>
                        <a:pt x="288366" y="1813812"/>
                        <a:pt x="317369" y="1820473"/>
                      </a:cubicBezTo>
                      <a:cubicBezTo>
                        <a:pt x="403196" y="1840184"/>
                        <a:pt x="495502" y="1754908"/>
                        <a:pt x="525251" y="1628793"/>
                      </a:cubicBezTo>
                      <a:lnTo>
                        <a:pt x="525545" y="1628855"/>
                      </a:lnTo>
                      <a:lnTo>
                        <a:pt x="709866" y="761679"/>
                      </a:lnTo>
                      <a:lnTo>
                        <a:pt x="378634" y="761679"/>
                      </a:lnTo>
                      <a:lnTo>
                        <a:pt x="210380" y="1553239"/>
                      </a:lnTo>
                      <a:lnTo>
                        <a:pt x="208625" y="1561492"/>
                      </a:lnTo>
                      <a:lnTo>
                        <a:pt x="209185" y="1561611"/>
                      </a:lnTo>
                      <a:cubicBezTo>
                        <a:pt x="202164" y="1598200"/>
                        <a:pt x="201274" y="1633895"/>
                        <a:pt x="207433" y="1666330"/>
                      </a:cubicBezTo>
                      <a:cubicBezTo>
                        <a:pt x="113985" y="1883037"/>
                        <a:pt x="-32319" y="1816968"/>
                        <a:pt x="6372" y="1666330"/>
                      </a:cubicBezTo>
                      <a:lnTo>
                        <a:pt x="249769" y="692744"/>
                      </a:lnTo>
                      <a:cubicBezTo>
                        <a:pt x="247993" y="689334"/>
                        <a:pt x="247529" y="685546"/>
                        <a:pt x="247529" y="681649"/>
                      </a:cubicBezTo>
                      <a:lnTo>
                        <a:pt x="247529" y="489629"/>
                      </a:lnTo>
                      <a:cubicBezTo>
                        <a:pt x="247529" y="463116"/>
                        <a:pt x="269022" y="441623"/>
                        <a:pt x="295535" y="441623"/>
                      </a:cubicBezTo>
                      <a:close/>
                      <a:moveTo>
                        <a:pt x="307785" y="0"/>
                      </a:moveTo>
                      <a:lnTo>
                        <a:pt x="3571649" y="0"/>
                      </a:lnTo>
                      <a:cubicBezTo>
                        <a:pt x="3604927" y="0"/>
                        <a:pt x="3631905" y="26978"/>
                        <a:pt x="3631905" y="60256"/>
                      </a:cubicBezTo>
                      <a:lnTo>
                        <a:pt x="3631905" y="301273"/>
                      </a:lnTo>
                      <a:cubicBezTo>
                        <a:pt x="3631905" y="334551"/>
                        <a:pt x="3604927" y="361529"/>
                        <a:pt x="3571649" y="361529"/>
                      </a:cubicBezTo>
                      <a:lnTo>
                        <a:pt x="307785" y="361529"/>
                      </a:lnTo>
                      <a:cubicBezTo>
                        <a:pt x="274507" y="361529"/>
                        <a:pt x="247529" y="334551"/>
                        <a:pt x="247529" y="301273"/>
                      </a:cubicBezTo>
                      <a:lnTo>
                        <a:pt x="247529" y="60256"/>
                      </a:lnTo>
                      <a:cubicBezTo>
                        <a:pt x="247529" y="26978"/>
                        <a:pt x="274507" y="0"/>
                        <a:pt x="307785" y="0"/>
                      </a:cubicBez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4286">
                    <a:defRPr/>
                  </a:pPr>
                  <a:endParaRPr lang="ko-KR" altLang="en-US" sz="2701" kern="0">
                    <a:solidFill>
                      <a:prstClr val="white"/>
                    </a:solidFill>
                    <a:latin typeface="Arial"/>
                  </a:endParaRPr>
                </a:p>
              </p:txBody>
            </p:sp>
            <p:sp>
              <p:nvSpPr>
                <p:cNvPr id="37" name="Isosceles Triangle 3">
                  <a:extLst>
                    <a:ext uri="{FF2B5EF4-FFF2-40B4-BE49-F238E27FC236}">
                      <a16:creationId xmlns:a16="http://schemas.microsoft.com/office/drawing/2014/main" id="{7B803409-8B9F-4E47-A91E-486B58F3CF0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2229245">
                  <a:off x="2616513" y="2030577"/>
                  <a:ext cx="359661" cy="36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35086" h="3938802">
                      <a:moveTo>
                        <a:pt x="1861742" y="3314001"/>
                      </a:moveTo>
                      <a:cubicBezTo>
                        <a:pt x="1921395" y="3314001"/>
                        <a:pt x="1969754" y="3362360"/>
                        <a:pt x="1969754" y="3422013"/>
                      </a:cubicBezTo>
                      <a:cubicBezTo>
                        <a:pt x="1969754" y="3481666"/>
                        <a:pt x="1921395" y="3530025"/>
                        <a:pt x="1861742" y="3530025"/>
                      </a:cubicBezTo>
                      <a:cubicBezTo>
                        <a:pt x="1802089" y="3530025"/>
                        <a:pt x="1753730" y="3481666"/>
                        <a:pt x="1753730" y="3422013"/>
                      </a:cubicBezTo>
                      <a:cubicBezTo>
                        <a:pt x="1753730" y="3362360"/>
                        <a:pt x="1802089" y="3314001"/>
                        <a:pt x="1861742" y="3314001"/>
                      </a:cubicBezTo>
                      <a:close/>
                      <a:moveTo>
                        <a:pt x="2097646" y="2118753"/>
                      </a:moveTo>
                      <a:lnTo>
                        <a:pt x="2097646" y="2478753"/>
                      </a:lnTo>
                      <a:lnTo>
                        <a:pt x="2457646" y="2478753"/>
                      </a:lnTo>
                      <a:lnTo>
                        <a:pt x="2457646" y="2118753"/>
                      </a:lnTo>
                      <a:close/>
                      <a:moveTo>
                        <a:pt x="1476536" y="2118753"/>
                      </a:moveTo>
                      <a:lnTo>
                        <a:pt x="1476536" y="2478753"/>
                      </a:lnTo>
                      <a:lnTo>
                        <a:pt x="1836536" y="2478753"/>
                      </a:lnTo>
                      <a:lnTo>
                        <a:pt x="1836536" y="2118753"/>
                      </a:lnTo>
                      <a:close/>
                      <a:moveTo>
                        <a:pt x="2097646" y="1539638"/>
                      </a:moveTo>
                      <a:lnTo>
                        <a:pt x="2097646" y="1899638"/>
                      </a:lnTo>
                      <a:lnTo>
                        <a:pt x="2457646" y="1899638"/>
                      </a:lnTo>
                      <a:lnTo>
                        <a:pt x="2457646" y="1539638"/>
                      </a:lnTo>
                      <a:close/>
                      <a:moveTo>
                        <a:pt x="1476536" y="1539638"/>
                      </a:moveTo>
                      <a:lnTo>
                        <a:pt x="1476536" y="1899638"/>
                      </a:lnTo>
                      <a:lnTo>
                        <a:pt x="1836536" y="1899638"/>
                      </a:lnTo>
                      <a:lnTo>
                        <a:pt x="1836536" y="1539638"/>
                      </a:lnTo>
                      <a:close/>
                      <a:moveTo>
                        <a:pt x="1989788" y="770570"/>
                      </a:moveTo>
                      <a:lnTo>
                        <a:pt x="3429788" y="1850570"/>
                      </a:lnTo>
                      <a:lnTo>
                        <a:pt x="3430108" y="1850570"/>
                      </a:lnTo>
                      <a:lnTo>
                        <a:pt x="3430108" y="3938802"/>
                      </a:lnTo>
                      <a:lnTo>
                        <a:pt x="2265771" y="3938802"/>
                      </a:lnTo>
                      <a:lnTo>
                        <a:pt x="2265771" y="2786674"/>
                      </a:lnTo>
                      <a:lnTo>
                        <a:pt x="1669844" y="2786674"/>
                      </a:lnTo>
                      <a:lnTo>
                        <a:pt x="1669844" y="3938802"/>
                      </a:lnTo>
                      <a:lnTo>
                        <a:pt x="549788" y="3938802"/>
                      </a:lnTo>
                      <a:lnTo>
                        <a:pt x="549788" y="1850570"/>
                      </a:lnTo>
                      <a:close/>
                      <a:moveTo>
                        <a:pt x="1969233" y="1003"/>
                      </a:moveTo>
                      <a:cubicBezTo>
                        <a:pt x="1995162" y="-2644"/>
                        <a:pt x="2022483" y="3601"/>
                        <a:pt x="2045048" y="20601"/>
                      </a:cubicBezTo>
                      <a:lnTo>
                        <a:pt x="3894333" y="1413834"/>
                      </a:lnTo>
                      <a:cubicBezTo>
                        <a:pt x="3939464" y="1447835"/>
                        <a:pt x="3948486" y="1511986"/>
                        <a:pt x="3914485" y="1557117"/>
                      </a:cubicBezTo>
                      <a:lnTo>
                        <a:pt x="3756006" y="1767472"/>
                      </a:lnTo>
                      <a:cubicBezTo>
                        <a:pt x="3722004" y="1812603"/>
                        <a:pt x="3657854" y="1821626"/>
                        <a:pt x="3612722" y="1787625"/>
                      </a:cubicBezTo>
                      <a:lnTo>
                        <a:pt x="1967544" y="548164"/>
                      </a:lnTo>
                      <a:lnTo>
                        <a:pt x="322364" y="1787626"/>
                      </a:lnTo>
                      <a:cubicBezTo>
                        <a:pt x="277233" y="1821627"/>
                        <a:pt x="213082" y="1812604"/>
                        <a:pt x="179080" y="1767473"/>
                      </a:cubicBezTo>
                      <a:lnTo>
                        <a:pt x="20601" y="1557118"/>
                      </a:lnTo>
                      <a:cubicBezTo>
                        <a:pt x="-13400" y="1511987"/>
                        <a:pt x="-4378" y="1447836"/>
                        <a:pt x="40754" y="1413835"/>
                      </a:cubicBezTo>
                      <a:lnTo>
                        <a:pt x="1890038" y="20602"/>
                      </a:lnTo>
                      <a:cubicBezTo>
                        <a:pt x="1912604" y="3602"/>
                        <a:pt x="1939924" y="-2643"/>
                        <a:pt x="1965854" y="1004"/>
                      </a:cubicBezTo>
                      <a:lnTo>
                        <a:pt x="1967542" y="1586"/>
                      </a:lnTo>
                      <a:cubicBezTo>
                        <a:pt x="1968071" y="1171"/>
                        <a:pt x="1968652" y="1085"/>
                        <a:pt x="1969233" y="1003"/>
                      </a:cubicBez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4286">
                    <a:defRPr/>
                  </a:pPr>
                  <a:endParaRPr lang="ko-KR" altLang="en-US" sz="2701" kern="0">
                    <a:solidFill>
                      <a:prstClr val="white"/>
                    </a:solidFill>
                    <a:latin typeface="Arial"/>
                  </a:endParaRPr>
                </a:p>
              </p:txBody>
            </p:sp>
          </p:grp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0AED8427-BA5F-43F5-B948-4A750FCE6D07}"/>
                  </a:ext>
                </a:extLst>
              </p:cNvPr>
              <p:cNvGrpSpPr/>
              <p:nvPr/>
            </p:nvGrpSpPr>
            <p:grpSpPr>
              <a:xfrm rot="10066674">
                <a:off x="1444650" y="4351773"/>
                <a:ext cx="2063339" cy="852218"/>
                <a:chOff x="926950" y="1617134"/>
                <a:chExt cx="2063339" cy="852218"/>
              </a:xfrm>
              <a:grpFill/>
            </p:grpSpPr>
            <p:sp>
              <p:nvSpPr>
                <p:cNvPr id="28" name="Rectangle 14">
                  <a:extLst>
                    <a:ext uri="{FF2B5EF4-FFF2-40B4-BE49-F238E27FC236}">
                      <a16:creationId xmlns:a16="http://schemas.microsoft.com/office/drawing/2014/main" id="{621C04E1-301B-469D-8494-4F2D32365251}"/>
                    </a:ext>
                  </a:extLst>
                </p:cNvPr>
                <p:cNvSpPr/>
                <p:nvPr/>
              </p:nvSpPr>
              <p:spPr>
                <a:xfrm rot="19949266">
                  <a:off x="1199615" y="1717912"/>
                  <a:ext cx="531261" cy="5312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42192" h="3931865">
                      <a:moveTo>
                        <a:pt x="2826148" y="3448804"/>
                      </a:moveTo>
                      <a:lnTo>
                        <a:pt x="2826148" y="3556804"/>
                      </a:lnTo>
                      <a:lnTo>
                        <a:pt x="3042148" y="3556804"/>
                      </a:lnTo>
                      <a:lnTo>
                        <a:pt x="3042148" y="3448804"/>
                      </a:lnTo>
                      <a:close/>
                      <a:moveTo>
                        <a:pt x="890988" y="3448804"/>
                      </a:moveTo>
                      <a:lnTo>
                        <a:pt x="890988" y="3556804"/>
                      </a:lnTo>
                      <a:lnTo>
                        <a:pt x="1106988" y="3556804"/>
                      </a:lnTo>
                      <a:lnTo>
                        <a:pt x="1106988" y="3448804"/>
                      </a:lnTo>
                      <a:close/>
                      <a:moveTo>
                        <a:pt x="3528192" y="3439467"/>
                      </a:moveTo>
                      <a:lnTo>
                        <a:pt x="3528192" y="3547467"/>
                      </a:lnTo>
                      <a:lnTo>
                        <a:pt x="3744192" y="3547467"/>
                      </a:lnTo>
                      <a:lnTo>
                        <a:pt x="3744192" y="3439467"/>
                      </a:lnTo>
                      <a:close/>
                      <a:moveTo>
                        <a:pt x="198000" y="3439467"/>
                      </a:moveTo>
                      <a:lnTo>
                        <a:pt x="198000" y="3547467"/>
                      </a:lnTo>
                      <a:lnTo>
                        <a:pt x="414000" y="3547467"/>
                      </a:lnTo>
                      <a:lnTo>
                        <a:pt x="414000" y="3439467"/>
                      </a:lnTo>
                      <a:close/>
                      <a:moveTo>
                        <a:pt x="2826148" y="3206154"/>
                      </a:moveTo>
                      <a:lnTo>
                        <a:pt x="2826148" y="3314154"/>
                      </a:lnTo>
                      <a:lnTo>
                        <a:pt x="3042148" y="3314154"/>
                      </a:lnTo>
                      <a:lnTo>
                        <a:pt x="3042148" y="3206154"/>
                      </a:lnTo>
                      <a:close/>
                      <a:moveTo>
                        <a:pt x="890988" y="3206154"/>
                      </a:moveTo>
                      <a:lnTo>
                        <a:pt x="890988" y="3314154"/>
                      </a:lnTo>
                      <a:lnTo>
                        <a:pt x="1106988" y="3314154"/>
                      </a:lnTo>
                      <a:lnTo>
                        <a:pt x="1106988" y="3206154"/>
                      </a:lnTo>
                      <a:close/>
                      <a:moveTo>
                        <a:pt x="3528192" y="3196817"/>
                      </a:moveTo>
                      <a:lnTo>
                        <a:pt x="3528192" y="3304817"/>
                      </a:lnTo>
                      <a:lnTo>
                        <a:pt x="3744192" y="3304817"/>
                      </a:lnTo>
                      <a:lnTo>
                        <a:pt x="3744192" y="3196817"/>
                      </a:lnTo>
                      <a:close/>
                      <a:moveTo>
                        <a:pt x="198000" y="3196817"/>
                      </a:moveTo>
                      <a:lnTo>
                        <a:pt x="198000" y="3304817"/>
                      </a:lnTo>
                      <a:lnTo>
                        <a:pt x="414000" y="3304817"/>
                      </a:lnTo>
                      <a:lnTo>
                        <a:pt x="414000" y="3196817"/>
                      </a:lnTo>
                      <a:close/>
                      <a:moveTo>
                        <a:pt x="2070064" y="3046635"/>
                      </a:moveTo>
                      <a:lnTo>
                        <a:pt x="2070064" y="3154635"/>
                      </a:lnTo>
                      <a:lnTo>
                        <a:pt x="2286064" y="3154635"/>
                      </a:lnTo>
                      <a:lnTo>
                        <a:pt x="2286064" y="3046635"/>
                      </a:lnTo>
                      <a:close/>
                      <a:moveTo>
                        <a:pt x="1638016" y="3037298"/>
                      </a:moveTo>
                      <a:lnTo>
                        <a:pt x="1638016" y="3145298"/>
                      </a:lnTo>
                      <a:lnTo>
                        <a:pt x="1854016" y="3145298"/>
                      </a:lnTo>
                      <a:lnTo>
                        <a:pt x="1854016" y="3037298"/>
                      </a:lnTo>
                      <a:close/>
                      <a:moveTo>
                        <a:pt x="2826148" y="2963504"/>
                      </a:moveTo>
                      <a:lnTo>
                        <a:pt x="2826148" y="3071504"/>
                      </a:lnTo>
                      <a:lnTo>
                        <a:pt x="3042148" y="3071504"/>
                      </a:lnTo>
                      <a:lnTo>
                        <a:pt x="3042148" y="2963504"/>
                      </a:lnTo>
                      <a:close/>
                      <a:moveTo>
                        <a:pt x="890988" y="2963504"/>
                      </a:moveTo>
                      <a:lnTo>
                        <a:pt x="890988" y="3071504"/>
                      </a:lnTo>
                      <a:lnTo>
                        <a:pt x="1106988" y="3071504"/>
                      </a:lnTo>
                      <a:lnTo>
                        <a:pt x="1106988" y="2963504"/>
                      </a:lnTo>
                      <a:close/>
                      <a:moveTo>
                        <a:pt x="3528192" y="2954167"/>
                      </a:moveTo>
                      <a:lnTo>
                        <a:pt x="3528192" y="3062167"/>
                      </a:lnTo>
                      <a:lnTo>
                        <a:pt x="3744192" y="3062167"/>
                      </a:lnTo>
                      <a:lnTo>
                        <a:pt x="3744192" y="2954167"/>
                      </a:lnTo>
                      <a:close/>
                      <a:moveTo>
                        <a:pt x="198000" y="2954167"/>
                      </a:moveTo>
                      <a:lnTo>
                        <a:pt x="198000" y="3062167"/>
                      </a:lnTo>
                      <a:lnTo>
                        <a:pt x="414000" y="3062167"/>
                      </a:lnTo>
                      <a:lnTo>
                        <a:pt x="414000" y="2954167"/>
                      </a:lnTo>
                      <a:close/>
                      <a:moveTo>
                        <a:pt x="2070064" y="2803981"/>
                      </a:moveTo>
                      <a:lnTo>
                        <a:pt x="2070064" y="2911981"/>
                      </a:lnTo>
                      <a:lnTo>
                        <a:pt x="2286064" y="2911981"/>
                      </a:lnTo>
                      <a:lnTo>
                        <a:pt x="2286064" y="2803981"/>
                      </a:lnTo>
                      <a:close/>
                      <a:moveTo>
                        <a:pt x="1638016" y="2794644"/>
                      </a:moveTo>
                      <a:lnTo>
                        <a:pt x="1638016" y="2902644"/>
                      </a:lnTo>
                      <a:lnTo>
                        <a:pt x="1854016" y="2902644"/>
                      </a:lnTo>
                      <a:lnTo>
                        <a:pt x="1854016" y="2794644"/>
                      </a:lnTo>
                      <a:close/>
                      <a:moveTo>
                        <a:pt x="2826148" y="2720854"/>
                      </a:moveTo>
                      <a:lnTo>
                        <a:pt x="2826148" y="2828854"/>
                      </a:lnTo>
                      <a:lnTo>
                        <a:pt x="3042148" y="2828854"/>
                      </a:lnTo>
                      <a:lnTo>
                        <a:pt x="3042148" y="2720854"/>
                      </a:lnTo>
                      <a:close/>
                      <a:moveTo>
                        <a:pt x="890988" y="2720854"/>
                      </a:moveTo>
                      <a:lnTo>
                        <a:pt x="890988" y="2828854"/>
                      </a:lnTo>
                      <a:lnTo>
                        <a:pt x="1106988" y="2828854"/>
                      </a:lnTo>
                      <a:lnTo>
                        <a:pt x="1106988" y="2720854"/>
                      </a:lnTo>
                      <a:close/>
                      <a:moveTo>
                        <a:pt x="3528192" y="2711517"/>
                      </a:moveTo>
                      <a:lnTo>
                        <a:pt x="3528192" y="2819517"/>
                      </a:lnTo>
                      <a:lnTo>
                        <a:pt x="3744192" y="2819517"/>
                      </a:lnTo>
                      <a:lnTo>
                        <a:pt x="3744192" y="2711517"/>
                      </a:lnTo>
                      <a:close/>
                      <a:moveTo>
                        <a:pt x="198000" y="2711517"/>
                      </a:moveTo>
                      <a:lnTo>
                        <a:pt x="198000" y="2819517"/>
                      </a:lnTo>
                      <a:lnTo>
                        <a:pt x="414000" y="2819517"/>
                      </a:lnTo>
                      <a:lnTo>
                        <a:pt x="414000" y="2711517"/>
                      </a:lnTo>
                      <a:close/>
                      <a:moveTo>
                        <a:pt x="2070064" y="2561331"/>
                      </a:moveTo>
                      <a:lnTo>
                        <a:pt x="2070064" y="2669331"/>
                      </a:lnTo>
                      <a:lnTo>
                        <a:pt x="2286064" y="2669331"/>
                      </a:lnTo>
                      <a:lnTo>
                        <a:pt x="2286064" y="2561331"/>
                      </a:lnTo>
                      <a:close/>
                      <a:moveTo>
                        <a:pt x="1638016" y="2551994"/>
                      </a:moveTo>
                      <a:lnTo>
                        <a:pt x="1638016" y="2659994"/>
                      </a:lnTo>
                      <a:lnTo>
                        <a:pt x="1854016" y="2659994"/>
                      </a:lnTo>
                      <a:lnTo>
                        <a:pt x="1854016" y="2551994"/>
                      </a:lnTo>
                      <a:close/>
                      <a:moveTo>
                        <a:pt x="2826148" y="2478204"/>
                      </a:moveTo>
                      <a:lnTo>
                        <a:pt x="2826148" y="2586204"/>
                      </a:lnTo>
                      <a:lnTo>
                        <a:pt x="3042148" y="2586204"/>
                      </a:lnTo>
                      <a:lnTo>
                        <a:pt x="3042148" y="2478204"/>
                      </a:lnTo>
                      <a:close/>
                      <a:moveTo>
                        <a:pt x="890988" y="2478204"/>
                      </a:moveTo>
                      <a:lnTo>
                        <a:pt x="890988" y="2586204"/>
                      </a:lnTo>
                      <a:lnTo>
                        <a:pt x="1106988" y="2586204"/>
                      </a:lnTo>
                      <a:lnTo>
                        <a:pt x="1106988" y="2478204"/>
                      </a:lnTo>
                      <a:close/>
                      <a:moveTo>
                        <a:pt x="3528192" y="2468867"/>
                      </a:moveTo>
                      <a:lnTo>
                        <a:pt x="3528192" y="2576867"/>
                      </a:lnTo>
                      <a:lnTo>
                        <a:pt x="3744192" y="2576867"/>
                      </a:lnTo>
                      <a:lnTo>
                        <a:pt x="3744192" y="2468867"/>
                      </a:lnTo>
                      <a:close/>
                      <a:moveTo>
                        <a:pt x="198000" y="2468867"/>
                      </a:moveTo>
                      <a:lnTo>
                        <a:pt x="198000" y="2576867"/>
                      </a:lnTo>
                      <a:lnTo>
                        <a:pt x="414000" y="2576867"/>
                      </a:lnTo>
                      <a:lnTo>
                        <a:pt x="414000" y="2468867"/>
                      </a:lnTo>
                      <a:close/>
                      <a:moveTo>
                        <a:pt x="2070064" y="2318681"/>
                      </a:moveTo>
                      <a:lnTo>
                        <a:pt x="2070064" y="2426681"/>
                      </a:lnTo>
                      <a:lnTo>
                        <a:pt x="2286064" y="2426681"/>
                      </a:lnTo>
                      <a:lnTo>
                        <a:pt x="2286064" y="2318681"/>
                      </a:lnTo>
                      <a:close/>
                      <a:moveTo>
                        <a:pt x="1638016" y="2309344"/>
                      </a:moveTo>
                      <a:lnTo>
                        <a:pt x="1638016" y="2417344"/>
                      </a:lnTo>
                      <a:lnTo>
                        <a:pt x="1854016" y="2417344"/>
                      </a:lnTo>
                      <a:lnTo>
                        <a:pt x="1854016" y="2309344"/>
                      </a:lnTo>
                      <a:close/>
                      <a:moveTo>
                        <a:pt x="2826148" y="2235554"/>
                      </a:moveTo>
                      <a:lnTo>
                        <a:pt x="2826148" y="2343554"/>
                      </a:lnTo>
                      <a:lnTo>
                        <a:pt x="3042148" y="2343554"/>
                      </a:lnTo>
                      <a:lnTo>
                        <a:pt x="3042148" y="2235554"/>
                      </a:lnTo>
                      <a:close/>
                      <a:moveTo>
                        <a:pt x="890988" y="2235554"/>
                      </a:moveTo>
                      <a:lnTo>
                        <a:pt x="890988" y="2343554"/>
                      </a:lnTo>
                      <a:lnTo>
                        <a:pt x="1106988" y="2343554"/>
                      </a:lnTo>
                      <a:lnTo>
                        <a:pt x="1106988" y="2235554"/>
                      </a:lnTo>
                      <a:close/>
                      <a:moveTo>
                        <a:pt x="3528192" y="2226217"/>
                      </a:moveTo>
                      <a:lnTo>
                        <a:pt x="3528192" y="2334217"/>
                      </a:lnTo>
                      <a:lnTo>
                        <a:pt x="3744192" y="2334217"/>
                      </a:lnTo>
                      <a:lnTo>
                        <a:pt x="3744192" y="2226217"/>
                      </a:lnTo>
                      <a:close/>
                      <a:moveTo>
                        <a:pt x="198000" y="2226217"/>
                      </a:moveTo>
                      <a:lnTo>
                        <a:pt x="198000" y="2334217"/>
                      </a:lnTo>
                      <a:lnTo>
                        <a:pt x="414000" y="2334217"/>
                      </a:lnTo>
                      <a:lnTo>
                        <a:pt x="414000" y="2226217"/>
                      </a:lnTo>
                      <a:close/>
                      <a:moveTo>
                        <a:pt x="2070064" y="2076031"/>
                      </a:moveTo>
                      <a:lnTo>
                        <a:pt x="2070064" y="2184031"/>
                      </a:lnTo>
                      <a:lnTo>
                        <a:pt x="2286064" y="2184031"/>
                      </a:lnTo>
                      <a:lnTo>
                        <a:pt x="2286064" y="2076031"/>
                      </a:lnTo>
                      <a:close/>
                      <a:moveTo>
                        <a:pt x="1638016" y="2066694"/>
                      </a:moveTo>
                      <a:lnTo>
                        <a:pt x="1638016" y="2174694"/>
                      </a:lnTo>
                      <a:lnTo>
                        <a:pt x="1854016" y="2174694"/>
                      </a:lnTo>
                      <a:lnTo>
                        <a:pt x="1854016" y="2066694"/>
                      </a:lnTo>
                      <a:close/>
                      <a:moveTo>
                        <a:pt x="2826148" y="1992904"/>
                      </a:moveTo>
                      <a:lnTo>
                        <a:pt x="2826148" y="2100904"/>
                      </a:lnTo>
                      <a:lnTo>
                        <a:pt x="3042148" y="2100904"/>
                      </a:lnTo>
                      <a:lnTo>
                        <a:pt x="3042148" y="1992904"/>
                      </a:lnTo>
                      <a:close/>
                      <a:moveTo>
                        <a:pt x="890988" y="1992904"/>
                      </a:moveTo>
                      <a:lnTo>
                        <a:pt x="890988" y="2100904"/>
                      </a:lnTo>
                      <a:lnTo>
                        <a:pt x="1106988" y="2100904"/>
                      </a:lnTo>
                      <a:lnTo>
                        <a:pt x="1106988" y="1992904"/>
                      </a:lnTo>
                      <a:close/>
                      <a:moveTo>
                        <a:pt x="3528192" y="1983567"/>
                      </a:moveTo>
                      <a:lnTo>
                        <a:pt x="3528192" y="2091567"/>
                      </a:lnTo>
                      <a:lnTo>
                        <a:pt x="3744192" y="2091567"/>
                      </a:lnTo>
                      <a:lnTo>
                        <a:pt x="3744192" y="1983567"/>
                      </a:lnTo>
                      <a:close/>
                      <a:moveTo>
                        <a:pt x="198000" y="1983567"/>
                      </a:moveTo>
                      <a:lnTo>
                        <a:pt x="198000" y="2091567"/>
                      </a:lnTo>
                      <a:lnTo>
                        <a:pt x="414000" y="2091567"/>
                      </a:lnTo>
                      <a:lnTo>
                        <a:pt x="414000" y="1983567"/>
                      </a:lnTo>
                      <a:close/>
                      <a:moveTo>
                        <a:pt x="2070064" y="1833381"/>
                      </a:moveTo>
                      <a:lnTo>
                        <a:pt x="2070064" y="1941381"/>
                      </a:lnTo>
                      <a:lnTo>
                        <a:pt x="2286064" y="1941381"/>
                      </a:lnTo>
                      <a:lnTo>
                        <a:pt x="2286064" y="1833381"/>
                      </a:lnTo>
                      <a:close/>
                      <a:moveTo>
                        <a:pt x="1638016" y="1824044"/>
                      </a:moveTo>
                      <a:lnTo>
                        <a:pt x="1638016" y="1932044"/>
                      </a:lnTo>
                      <a:lnTo>
                        <a:pt x="1854016" y="1932044"/>
                      </a:lnTo>
                      <a:lnTo>
                        <a:pt x="1854016" y="1824044"/>
                      </a:lnTo>
                      <a:close/>
                      <a:moveTo>
                        <a:pt x="2826148" y="1750254"/>
                      </a:moveTo>
                      <a:lnTo>
                        <a:pt x="2826148" y="1858254"/>
                      </a:lnTo>
                      <a:lnTo>
                        <a:pt x="3042148" y="1858254"/>
                      </a:lnTo>
                      <a:lnTo>
                        <a:pt x="3042148" y="1750254"/>
                      </a:lnTo>
                      <a:close/>
                      <a:moveTo>
                        <a:pt x="890988" y="1750254"/>
                      </a:moveTo>
                      <a:lnTo>
                        <a:pt x="890988" y="1858254"/>
                      </a:lnTo>
                      <a:lnTo>
                        <a:pt x="1106988" y="1858254"/>
                      </a:lnTo>
                      <a:lnTo>
                        <a:pt x="1106988" y="1750254"/>
                      </a:lnTo>
                      <a:close/>
                      <a:moveTo>
                        <a:pt x="3528192" y="1740917"/>
                      </a:moveTo>
                      <a:lnTo>
                        <a:pt x="3528192" y="1848917"/>
                      </a:lnTo>
                      <a:lnTo>
                        <a:pt x="3744192" y="1848917"/>
                      </a:lnTo>
                      <a:lnTo>
                        <a:pt x="3744192" y="1740917"/>
                      </a:lnTo>
                      <a:close/>
                      <a:moveTo>
                        <a:pt x="198000" y="1740917"/>
                      </a:moveTo>
                      <a:lnTo>
                        <a:pt x="198000" y="1848917"/>
                      </a:lnTo>
                      <a:lnTo>
                        <a:pt x="414000" y="1848917"/>
                      </a:lnTo>
                      <a:lnTo>
                        <a:pt x="414000" y="1740917"/>
                      </a:lnTo>
                      <a:close/>
                      <a:moveTo>
                        <a:pt x="2070064" y="1590731"/>
                      </a:moveTo>
                      <a:lnTo>
                        <a:pt x="2070064" y="1698731"/>
                      </a:lnTo>
                      <a:lnTo>
                        <a:pt x="2286064" y="1698731"/>
                      </a:lnTo>
                      <a:lnTo>
                        <a:pt x="2286064" y="1590731"/>
                      </a:lnTo>
                      <a:close/>
                      <a:moveTo>
                        <a:pt x="1638016" y="1581394"/>
                      </a:moveTo>
                      <a:lnTo>
                        <a:pt x="1638016" y="1689394"/>
                      </a:lnTo>
                      <a:lnTo>
                        <a:pt x="1854016" y="1689394"/>
                      </a:lnTo>
                      <a:lnTo>
                        <a:pt x="1854016" y="1581394"/>
                      </a:lnTo>
                      <a:close/>
                      <a:moveTo>
                        <a:pt x="3330192" y="1507604"/>
                      </a:moveTo>
                      <a:lnTo>
                        <a:pt x="3942192" y="1507604"/>
                      </a:lnTo>
                      <a:lnTo>
                        <a:pt x="3942192" y="3931865"/>
                      </a:lnTo>
                      <a:lnTo>
                        <a:pt x="3330192" y="3931865"/>
                      </a:lnTo>
                      <a:close/>
                      <a:moveTo>
                        <a:pt x="2826148" y="1507604"/>
                      </a:moveTo>
                      <a:lnTo>
                        <a:pt x="2826148" y="1615604"/>
                      </a:lnTo>
                      <a:lnTo>
                        <a:pt x="3042148" y="1615604"/>
                      </a:lnTo>
                      <a:lnTo>
                        <a:pt x="3042148" y="1507604"/>
                      </a:lnTo>
                      <a:close/>
                      <a:moveTo>
                        <a:pt x="890988" y="1507604"/>
                      </a:moveTo>
                      <a:lnTo>
                        <a:pt x="890988" y="1615604"/>
                      </a:lnTo>
                      <a:lnTo>
                        <a:pt x="1106988" y="1615604"/>
                      </a:lnTo>
                      <a:lnTo>
                        <a:pt x="1106988" y="1507604"/>
                      </a:lnTo>
                      <a:close/>
                      <a:moveTo>
                        <a:pt x="0" y="1507604"/>
                      </a:moveTo>
                      <a:lnTo>
                        <a:pt x="612000" y="1507604"/>
                      </a:lnTo>
                      <a:lnTo>
                        <a:pt x="612000" y="3931865"/>
                      </a:lnTo>
                      <a:lnTo>
                        <a:pt x="0" y="3931865"/>
                      </a:lnTo>
                      <a:close/>
                      <a:moveTo>
                        <a:pt x="2070064" y="1348081"/>
                      </a:moveTo>
                      <a:lnTo>
                        <a:pt x="2070064" y="1456081"/>
                      </a:lnTo>
                      <a:lnTo>
                        <a:pt x="2286064" y="1456081"/>
                      </a:lnTo>
                      <a:lnTo>
                        <a:pt x="2286064" y="1348081"/>
                      </a:lnTo>
                      <a:close/>
                      <a:moveTo>
                        <a:pt x="1638016" y="1338744"/>
                      </a:moveTo>
                      <a:lnTo>
                        <a:pt x="1638016" y="1446744"/>
                      </a:lnTo>
                      <a:lnTo>
                        <a:pt x="1854016" y="1446744"/>
                      </a:lnTo>
                      <a:lnTo>
                        <a:pt x="1854016" y="1338744"/>
                      </a:lnTo>
                      <a:close/>
                      <a:moveTo>
                        <a:pt x="2628148" y="1267865"/>
                      </a:moveTo>
                      <a:lnTo>
                        <a:pt x="3240148" y="1267865"/>
                      </a:lnTo>
                      <a:lnTo>
                        <a:pt x="3240148" y="3931865"/>
                      </a:lnTo>
                      <a:lnTo>
                        <a:pt x="2628148" y="3931865"/>
                      </a:lnTo>
                      <a:close/>
                      <a:moveTo>
                        <a:pt x="692988" y="1267865"/>
                      </a:moveTo>
                      <a:lnTo>
                        <a:pt x="1304988" y="1267865"/>
                      </a:lnTo>
                      <a:lnTo>
                        <a:pt x="1304988" y="3931865"/>
                      </a:lnTo>
                      <a:lnTo>
                        <a:pt x="692988" y="3931865"/>
                      </a:lnTo>
                      <a:close/>
                      <a:moveTo>
                        <a:pt x="2070064" y="1105431"/>
                      </a:moveTo>
                      <a:lnTo>
                        <a:pt x="2070064" y="1213431"/>
                      </a:lnTo>
                      <a:lnTo>
                        <a:pt x="2286064" y="1213431"/>
                      </a:lnTo>
                      <a:lnTo>
                        <a:pt x="2286064" y="1105431"/>
                      </a:lnTo>
                      <a:close/>
                      <a:moveTo>
                        <a:pt x="1638016" y="1096094"/>
                      </a:moveTo>
                      <a:lnTo>
                        <a:pt x="1638016" y="1204094"/>
                      </a:lnTo>
                      <a:lnTo>
                        <a:pt x="1854016" y="1204094"/>
                      </a:lnTo>
                      <a:lnTo>
                        <a:pt x="1854016" y="1096094"/>
                      </a:lnTo>
                      <a:close/>
                      <a:moveTo>
                        <a:pt x="2070064" y="862781"/>
                      </a:moveTo>
                      <a:lnTo>
                        <a:pt x="2070064" y="970781"/>
                      </a:lnTo>
                      <a:lnTo>
                        <a:pt x="2286064" y="970781"/>
                      </a:lnTo>
                      <a:lnTo>
                        <a:pt x="2286064" y="862781"/>
                      </a:lnTo>
                      <a:close/>
                      <a:moveTo>
                        <a:pt x="1638016" y="853444"/>
                      </a:moveTo>
                      <a:lnTo>
                        <a:pt x="1638016" y="961444"/>
                      </a:lnTo>
                      <a:lnTo>
                        <a:pt x="1854016" y="961444"/>
                      </a:lnTo>
                      <a:lnTo>
                        <a:pt x="1854016" y="853444"/>
                      </a:lnTo>
                      <a:close/>
                      <a:moveTo>
                        <a:pt x="1883174" y="0"/>
                      </a:moveTo>
                      <a:lnTo>
                        <a:pt x="2040907" y="0"/>
                      </a:lnTo>
                      <a:lnTo>
                        <a:pt x="2040907" y="355600"/>
                      </a:lnTo>
                      <a:lnTo>
                        <a:pt x="2178064" y="355600"/>
                      </a:lnTo>
                      <a:lnTo>
                        <a:pt x="2178064" y="596007"/>
                      </a:lnTo>
                      <a:lnTo>
                        <a:pt x="2538104" y="596007"/>
                      </a:lnTo>
                      <a:lnTo>
                        <a:pt x="2538104" y="3931865"/>
                      </a:lnTo>
                      <a:lnTo>
                        <a:pt x="2142040" y="3931865"/>
                      </a:lnTo>
                      <a:lnTo>
                        <a:pt x="2142040" y="3291036"/>
                      </a:lnTo>
                      <a:lnTo>
                        <a:pt x="1782040" y="3291036"/>
                      </a:lnTo>
                      <a:lnTo>
                        <a:pt x="1782040" y="3931865"/>
                      </a:lnTo>
                      <a:lnTo>
                        <a:pt x="1385976" y="3931865"/>
                      </a:lnTo>
                      <a:lnTo>
                        <a:pt x="1385976" y="596007"/>
                      </a:lnTo>
                      <a:lnTo>
                        <a:pt x="1746016" y="596007"/>
                      </a:lnTo>
                      <a:lnTo>
                        <a:pt x="1746016" y="355600"/>
                      </a:lnTo>
                      <a:lnTo>
                        <a:pt x="1883174" y="355600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4286">
                    <a:defRPr/>
                  </a:pPr>
                  <a:endParaRPr lang="ko-KR" altLang="en-US" sz="2701" kern="0">
                    <a:solidFill>
                      <a:prstClr val="white"/>
                    </a:solidFill>
                    <a:latin typeface="Arial"/>
                  </a:endParaRPr>
                </a:p>
              </p:txBody>
            </p:sp>
            <p:sp>
              <p:nvSpPr>
                <p:cNvPr id="29" name="Right Triangle 13">
                  <a:extLst>
                    <a:ext uri="{FF2B5EF4-FFF2-40B4-BE49-F238E27FC236}">
                      <a16:creationId xmlns:a16="http://schemas.microsoft.com/office/drawing/2014/main" id="{08909AFF-7AA1-4948-BAD1-717E04AF005F}"/>
                    </a:ext>
                  </a:extLst>
                </p:cNvPr>
                <p:cNvSpPr/>
                <p:nvPr/>
              </p:nvSpPr>
              <p:spPr>
                <a:xfrm>
                  <a:off x="1823542" y="1617134"/>
                  <a:ext cx="504056" cy="5040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8432" h="3921971">
                      <a:moveTo>
                        <a:pt x="3379043" y="3254688"/>
                      </a:moveTo>
                      <a:lnTo>
                        <a:pt x="3379043" y="3462328"/>
                      </a:lnTo>
                      <a:lnTo>
                        <a:pt x="3628183" y="3462328"/>
                      </a:lnTo>
                      <a:lnTo>
                        <a:pt x="3628183" y="3254688"/>
                      </a:lnTo>
                      <a:close/>
                      <a:moveTo>
                        <a:pt x="2945132" y="3254688"/>
                      </a:moveTo>
                      <a:lnTo>
                        <a:pt x="2945132" y="3462328"/>
                      </a:lnTo>
                      <a:lnTo>
                        <a:pt x="3194272" y="3462328"/>
                      </a:lnTo>
                      <a:lnTo>
                        <a:pt x="3194272" y="3254688"/>
                      </a:lnTo>
                      <a:close/>
                      <a:moveTo>
                        <a:pt x="2514947" y="3254688"/>
                      </a:moveTo>
                      <a:lnTo>
                        <a:pt x="2514947" y="3462328"/>
                      </a:lnTo>
                      <a:lnTo>
                        <a:pt x="2764087" y="3462328"/>
                      </a:lnTo>
                      <a:lnTo>
                        <a:pt x="2764087" y="3254688"/>
                      </a:lnTo>
                      <a:close/>
                      <a:moveTo>
                        <a:pt x="3379043" y="2864535"/>
                      </a:moveTo>
                      <a:lnTo>
                        <a:pt x="3379043" y="3072175"/>
                      </a:lnTo>
                      <a:lnTo>
                        <a:pt x="3628183" y="3072175"/>
                      </a:lnTo>
                      <a:lnTo>
                        <a:pt x="3628183" y="2864535"/>
                      </a:lnTo>
                      <a:close/>
                      <a:moveTo>
                        <a:pt x="2945132" y="2864535"/>
                      </a:moveTo>
                      <a:lnTo>
                        <a:pt x="2945132" y="3072175"/>
                      </a:lnTo>
                      <a:lnTo>
                        <a:pt x="3194272" y="3072175"/>
                      </a:lnTo>
                      <a:lnTo>
                        <a:pt x="3194272" y="2864535"/>
                      </a:lnTo>
                      <a:close/>
                      <a:moveTo>
                        <a:pt x="2514947" y="2864535"/>
                      </a:moveTo>
                      <a:lnTo>
                        <a:pt x="2514947" y="3072175"/>
                      </a:lnTo>
                      <a:lnTo>
                        <a:pt x="2764087" y="3072175"/>
                      </a:lnTo>
                      <a:lnTo>
                        <a:pt x="2764087" y="2864535"/>
                      </a:lnTo>
                      <a:close/>
                      <a:moveTo>
                        <a:pt x="1945832" y="2577619"/>
                      </a:moveTo>
                      <a:lnTo>
                        <a:pt x="1945832" y="2937659"/>
                      </a:lnTo>
                      <a:lnTo>
                        <a:pt x="2124754" y="2937659"/>
                      </a:lnTo>
                      <a:lnTo>
                        <a:pt x="2124754" y="2577619"/>
                      </a:lnTo>
                      <a:close/>
                      <a:moveTo>
                        <a:pt x="1531681" y="2577619"/>
                      </a:moveTo>
                      <a:lnTo>
                        <a:pt x="1531681" y="2937659"/>
                      </a:lnTo>
                      <a:lnTo>
                        <a:pt x="1710603" y="2937659"/>
                      </a:lnTo>
                      <a:lnTo>
                        <a:pt x="1710603" y="2577619"/>
                      </a:lnTo>
                      <a:close/>
                      <a:moveTo>
                        <a:pt x="1117528" y="2577619"/>
                      </a:moveTo>
                      <a:lnTo>
                        <a:pt x="1117528" y="2937659"/>
                      </a:lnTo>
                      <a:lnTo>
                        <a:pt x="1296450" y="2937659"/>
                      </a:lnTo>
                      <a:lnTo>
                        <a:pt x="1296450" y="2577619"/>
                      </a:lnTo>
                      <a:close/>
                      <a:moveTo>
                        <a:pt x="703375" y="2577619"/>
                      </a:moveTo>
                      <a:lnTo>
                        <a:pt x="703375" y="2937659"/>
                      </a:lnTo>
                      <a:lnTo>
                        <a:pt x="882297" y="2937659"/>
                      </a:lnTo>
                      <a:lnTo>
                        <a:pt x="882297" y="2577619"/>
                      </a:lnTo>
                      <a:close/>
                      <a:moveTo>
                        <a:pt x="289222" y="2577619"/>
                      </a:moveTo>
                      <a:lnTo>
                        <a:pt x="289222" y="2937659"/>
                      </a:lnTo>
                      <a:lnTo>
                        <a:pt x="468144" y="2937659"/>
                      </a:lnTo>
                      <a:lnTo>
                        <a:pt x="468144" y="2577619"/>
                      </a:lnTo>
                      <a:close/>
                      <a:moveTo>
                        <a:pt x="3379043" y="2474382"/>
                      </a:moveTo>
                      <a:lnTo>
                        <a:pt x="3379043" y="2682022"/>
                      </a:lnTo>
                      <a:lnTo>
                        <a:pt x="3628183" y="2682022"/>
                      </a:lnTo>
                      <a:lnTo>
                        <a:pt x="3628183" y="2474382"/>
                      </a:lnTo>
                      <a:close/>
                      <a:moveTo>
                        <a:pt x="2945132" y="2474382"/>
                      </a:moveTo>
                      <a:lnTo>
                        <a:pt x="2945132" y="2682022"/>
                      </a:lnTo>
                      <a:lnTo>
                        <a:pt x="3194272" y="2682022"/>
                      </a:lnTo>
                      <a:lnTo>
                        <a:pt x="3194272" y="2474382"/>
                      </a:lnTo>
                      <a:close/>
                      <a:moveTo>
                        <a:pt x="2514947" y="2474382"/>
                      </a:moveTo>
                      <a:lnTo>
                        <a:pt x="2514947" y="2682022"/>
                      </a:lnTo>
                      <a:lnTo>
                        <a:pt x="2764087" y="2682022"/>
                      </a:lnTo>
                      <a:lnTo>
                        <a:pt x="2764087" y="2474382"/>
                      </a:lnTo>
                      <a:close/>
                      <a:moveTo>
                        <a:pt x="3379043" y="2084229"/>
                      </a:moveTo>
                      <a:lnTo>
                        <a:pt x="3379043" y="2291869"/>
                      </a:lnTo>
                      <a:lnTo>
                        <a:pt x="3628183" y="2291869"/>
                      </a:lnTo>
                      <a:lnTo>
                        <a:pt x="3628183" y="2084229"/>
                      </a:lnTo>
                      <a:close/>
                      <a:moveTo>
                        <a:pt x="2945132" y="2084229"/>
                      </a:moveTo>
                      <a:lnTo>
                        <a:pt x="2945132" y="2291869"/>
                      </a:lnTo>
                      <a:lnTo>
                        <a:pt x="3194272" y="2291869"/>
                      </a:lnTo>
                      <a:lnTo>
                        <a:pt x="3194272" y="2084229"/>
                      </a:lnTo>
                      <a:close/>
                      <a:moveTo>
                        <a:pt x="2514947" y="2084229"/>
                      </a:moveTo>
                      <a:lnTo>
                        <a:pt x="2514947" y="2291869"/>
                      </a:lnTo>
                      <a:lnTo>
                        <a:pt x="2764087" y="2291869"/>
                      </a:lnTo>
                      <a:lnTo>
                        <a:pt x="2764087" y="2084229"/>
                      </a:lnTo>
                      <a:close/>
                      <a:moveTo>
                        <a:pt x="2124144" y="1714020"/>
                      </a:moveTo>
                      <a:lnTo>
                        <a:pt x="2124144" y="2164020"/>
                      </a:lnTo>
                      <a:lnTo>
                        <a:pt x="1296144" y="2164020"/>
                      </a:lnTo>
                      <a:close/>
                      <a:moveTo>
                        <a:pt x="197090" y="609603"/>
                      </a:moveTo>
                      <a:lnTo>
                        <a:pt x="525322" y="609603"/>
                      </a:lnTo>
                      <a:lnTo>
                        <a:pt x="584058" y="2101023"/>
                      </a:lnTo>
                      <a:lnTo>
                        <a:pt x="1296144" y="1714020"/>
                      </a:lnTo>
                      <a:lnTo>
                        <a:pt x="1296144" y="2164020"/>
                      </a:lnTo>
                      <a:lnTo>
                        <a:pt x="586539" y="2164020"/>
                      </a:lnTo>
                      <a:lnTo>
                        <a:pt x="590547" y="2265787"/>
                      </a:lnTo>
                      <a:lnTo>
                        <a:pt x="2232248" y="2265787"/>
                      </a:lnTo>
                      <a:lnTo>
                        <a:pt x="2232248" y="1954513"/>
                      </a:lnTo>
                      <a:lnTo>
                        <a:pt x="2232248" y="1054513"/>
                      </a:lnTo>
                      <a:lnTo>
                        <a:pt x="3888248" y="1954513"/>
                      </a:lnTo>
                      <a:lnTo>
                        <a:pt x="3888432" y="1954513"/>
                      </a:lnTo>
                      <a:lnTo>
                        <a:pt x="3888432" y="3921971"/>
                      </a:lnTo>
                      <a:lnTo>
                        <a:pt x="2304256" y="3921971"/>
                      </a:lnTo>
                      <a:lnTo>
                        <a:pt x="2232248" y="3921971"/>
                      </a:lnTo>
                      <a:lnTo>
                        <a:pt x="772857" y="3921971"/>
                      </a:lnTo>
                      <a:lnTo>
                        <a:pt x="772857" y="3290059"/>
                      </a:lnTo>
                      <a:lnTo>
                        <a:pt x="361206" y="3290059"/>
                      </a:lnTo>
                      <a:lnTo>
                        <a:pt x="361206" y="3921971"/>
                      </a:lnTo>
                      <a:lnTo>
                        <a:pt x="0" y="3921971"/>
                      </a:lnTo>
                      <a:lnTo>
                        <a:pt x="0" y="2265787"/>
                      </a:lnTo>
                      <a:lnTo>
                        <a:pt x="131865" y="2265787"/>
                      </a:lnTo>
                      <a:close/>
                      <a:moveTo>
                        <a:pt x="929888" y="0"/>
                      </a:moveTo>
                      <a:cubicBezTo>
                        <a:pt x="1019595" y="0"/>
                        <a:pt x="1124659" y="30463"/>
                        <a:pt x="1166726" y="102575"/>
                      </a:cubicBezTo>
                      <a:cubicBezTo>
                        <a:pt x="1212070" y="48192"/>
                        <a:pt x="1255094" y="19511"/>
                        <a:pt x="1304210" y="14210"/>
                      </a:cubicBezTo>
                      <a:cubicBezTo>
                        <a:pt x="1353326" y="8909"/>
                        <a:pt x="1418945" y="35057"/>
                        <a:pt x="1461423" y="70767"/>
                      </a:cubicBezTo>
                      <a:cubicBezTo>
                        <a:pt x="1500648" y="39845"/>
                        <a:pt x="1550404" y="23049"/>
                        <a:pt x="1604082" y="23049"/>
                      </a:cubicBezTo>
                      <a:cubicBezTo>
                        <a:pt x="1692530" y="23049"/>
                        <a:pt x="1770327" y="68651"/>
                        <a:pt x="1814928" y="137833"/>
                      </a:cubicBezTo>
                      <a:cubicBezTo>
                        <a:pt x="1859765" y="69447"/>
                        <a:pt x="1937139" y="24416"/>
                        <a:pt x="2025031" y="24416"/>
                      </a:cubicBezTo>
                      <a:cubicBezTo>
                        <a:pt x="2135143" y="24416"/>
                        <a:pt x="2228747" y="95092"/>
                        <a:pt x="2261925" y="193913"/>
                      </a:cubicBezTo>
                      <a:cubicBezTo>
                        <a:pt x="2262329" y="193791"/>
                        <a:pt x="2262735" y="193790"/>
                        <a:pt x="2263140" y="193790"/>
                      </a:cubicBezTo>
                      <a:cubicBezTo>
                        <a:pt x="2402209" y="193790"/>
                        <a:pt x="2514947" y="306528"/>
                        <a:pt x="2514947" y="445597"/>
                      </a:cubicBezTo>
                      <a:cubicBezTo>
                        <a:pt x="2514947" y="584666"/>
                        <a:pt x="2402209" y="697404"/>
                        <a:pt x="2263140" y="697404"/>
                      </a:cubicBezTo>
                      <a:cubicBezTo>
                        <a:pt x="2176391" y="697404"/>
                        <a:pt x="2099888" y="653537"/>
                        <a:pt x="2054640" y="586750"/>
                      </a:cubicBezTo>
                      <a:cubicBezTo>
                        <a:pt x="2010395" y="653762"/>
                        <a:pt x="1934062" y="697404"/>
                        <a:pt x="1847535" y="697404"/>
                      </a:cubicBezTo>
                      <a:cubicBezTo>
                        <a:pt x="1789311" y="697404"/>
                        <a:pt x="1735702" y="677642"/>
                        <a:pt x="1693695" y="643630"/>
                      </a:cubicBezTo>
                      <a:cubicBezTo>
                        <a:pt x="1651689" y="677642"/>
                        <a:pt x="1598080" y="697404"/>
                        <a:pt x="1539855" y="697404"/>
                      </a:cubicBezTo>
                      <a:cubicBezTo>
                        <a:pt x="1441551" y="697404"/>
                        <a:pt x="1356403" y="641072"/>
                        <a:pt x="1315888" y="558445"/>
                      </a:cubicBezTo>
                      <a:cubicBezTo>
                        <a:pt x="1272229" y="598661"/>
                        <a:pt x="1206400" y="634839"/>
                        <a:pt x="1149712" y="622576"/>
                      </a:cubicBezTo>
                      <a:cubicBezTo>
                        <a:pt x="1096483" y="611061"/>
                        <a:pt x="1025744" y="572014"/>
                        <a:pt x="984978" y="498638"/>
                      </a:cubicBezTo>
                      <a:cubicBezTo>
                        <a:pt x="959504" y="574665"/>
                        <a:pt x="887516" y="629050"/>
                        <a:pt x="802824" y="629050"/>
                      </a:cubicBezTo>
                      <a:cubicBezTo>
                        <a:pt x="724492" y="629050"/>
                        <a:pt x="657026" y="582526"/>
                        <a:pt x="627413" y="515210"/>
                      </a:cubicBezTo>
                      <a:cubicBezTo>
                        <a:pt x="584988" y="553591"/>
                        <a:pt x="527392" y="574026"/>
                        <a:pt x="479717" y="567162"/>
                      </a:cubicBezTo>
                      <a:cubicBezTo>
                        <a:pt x="439788" y="561414"/>
                        <a:pt x="406466" y="547383"/>
                        <a:pt x="379767" y="527160"/>
                      </a:cubicBezTo>
                      <a:cubicBezTo>
                        <a:pt x="310874" y="498171"/>
                        <a:pt x="262300" y="430445"/>
                        <a:pt x="261518" y="351249"/>
                      </a:cubicBezTo>
                      <a:cubicBezTo>
                        <a:pt x="261425" y="351089"/>
                        <a:pt x="261381" y="350918"/>
                        <a:pt x="261338" y="350746"/>
                      </a:cubicBezTo>
                      <a:cubicBezTo>
                        <a:pt x="228153" y="316942"/>
                        <a:pt x="208360" y="270473"/>
                        <a:pt x="208360" y="219381"/>
                      </a:cubicBezTo>
                      <a:cubicBezTo>
                        <a:pt x="208360" y="112466"/>
                        <a:pt x="295031" y="25795"/>
                        <a:pt x="401946" y="25795"/>
                      </a:cubicBezTo>
                      <a:cubicBezTo>
                        <a:pt x="425158" y="25795"/>
                        <a:pt x="447416" y="29880"/>
                        <a:pt x="467791" y="38056"/>
                      </a:cubicBezTo>
                      <a:cubicBezTo>
                        <a:pt x="585794" y="17893"/>
                        <a:pt x="696162" y="87852"/>
                        <a:pt x="737322" y="124235"/>
                      </a:cubicBezTo>
                      <a:cubicBezTo>
                        <a:pt x="782627" y="68126"/>
                        <a:pt x="852143" y="0"/>
                        <a:pt x="929888" y="0"/>
                      </a:cubicBez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4286">
                    <a:defRPr/>
                  </a:pPr>
                  <a:endParaRPr lang="ko-KR" altLang="en-US" sz="2701" kern="0" dirty="0">
                    <a:solidFill>
                      <a:prstClr val="white"/>
                    </a:solidFill>
                    <a:latin typeface="Arial"/>
                  </a:endParaRPr>
                </a:p>
              </p:txBody>
            </p:sp>
            <p:sp>
              <p:nvSpPr>
                <p:cNvPr id="30" name="Rectangle 24">
                  <a:extLst>
                    <a:ext uri="{FF2B5EF4-FFF2-40B4-BE49-F238E27FC236}">
                      <a16:creationId xmlns:a16="http://schemas.microsoft.com/office/drawing/2014/main" id="{708F964C-E3B7-44CC-82A4-A88F8763DC9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20700000">
                  <a:off x="2307865" y="1808900"/>
                  <a:ext cx="456968" cy="36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05825" h="2998234">
                      <a:moveTo>
                        <a:pt x="571963" y="2092124"/>
                      </a:moveTo>
                      <a:lnTo>
                        <a:pt x="465390" y="2092124"/>
                      </a:lnTo>
                      <a:lnTo>
                        <a:pt x="571963" y="2198697"/>
                      </a:lnTo>
                      <a:close/>
                      <a:moveTo>
                        <a:pt x="571962" y="1939097"/>
                      </a:moveTo>
                      <a:lnTo>
                        <a:pt x="465390" y="2045669"/>
                      </a:lnTo>
                      <a:lnTo>
                        <a:pt x="571962" y="2045669"/>
                      </a:lnTo>
                      <a:close/>
                      <a:moveTo>
                        <a:pt x="724990" y="2092124"/>
                      </a:moveTo>
                      <a:lnTo>
                        <a:pt x="618417" y="2092124"/>
                      </a:lnTo>
                      <a:lnTo>
                        <a:pt x="618418" y="2198697"/>
                      </a:lnTo>
                      <a:close/>
                      <a:moveTo>
                        <a:pt x="618418" y="1939104"/>
                      </a:moveTo>
                      <a:lnTo>
                        <a:pt x="618417" y="2045669"/>
                      </a:lnTo>
                      <a:lnTo>
                        <a:pt x="724982" y="2045669"/>
                      </a:lnTo>
                      <a:close/>
                      <a:moveTo>
                        <a:pt x="760612" y="1901643"/>
                      </a:moveTo>
                      <a:lnTo>
                        <a:pt x="654047" y="1901643"/>
                      </a:lnTo>
                      <a:lnTo>
                        <a:pt x="760612" y="2008208"/>
                      </a:lnTo>
                      <a:close/>
                      <a:moveTo>
                        <a:pt x="760612" y="1748616"/>
                      </a:moveTo>
                      <a:lnTo>
                        <a:pt x="654040" y="1855188"/>
                      </a:lnTo>
                      <a:lnTo>
                        <a:pt x="760612" y="1855188"/>
                      </a:lnTo>
                      <a:close/>
                      <a:moveTo>
                        <a:pt x="913640" y="1901643"/>
                      </a:moveTo>
                      <a:lnTo>
                        <a:pt x="807067" y="1901643"/>
                      </a:lnTo>
                      <a:lnTo>
                        <a:pt x="807067" y="2008216"/>
                      </a:lnTo>
                      <a:close/>
                      <a:moveTo>
                        <a:pt x="807067" y="1748615"/>
                      </a:moveTo>
                      <a:lnTo>
                        <a:pt x="807067" y="1855188"/>
                      </a:lnTo>
                      <a:lnTo>
                        <a:pt x="913640" y="1855188"/>
                      </a:lnTo>
                      <a:close/>
                      <a:moveTo>
                        <a:pt x="953368" y="1708887"/>
                      </a:moveTo>
                      <a:lnTo>
                        <a:pt x="846796" y="1708887"/>
                      </a:lnTo>
                      <a:lnTo>
                        <a:pt x="953368" y="1815459"/>
                      </a:lnTo>
                      <a:close/>
                      <a:moveTo>
                        <a:pt x="953368" y="1555860"/>
                      </a:moveTo>
                      <a:lnTo>
                        <a:pt x="846796" y="1662432"/>
                      </a:lnTo>
                      <a:lnTo>
                        <a:pt x="953368" y="1662432"/>
                      </a:lnTo>
                      <a:close/>
                      <a:moveTo>
                        <a:pt x="1106396" y="1708887"/>
                      </a:moveTo>
                      <a:lnTo>
                        <a:pt x="999823" y="1708887"/>
                      </a:lnTo>
                      <a:lnTo>
                        <a:pt x="999823" y="1815460"/>
                      </a:lnTo>
                      <a:close/>
                      <a:moveTo>
                        <a:pt x="999823" y="1555860"/>
                      </a:moveTo>
                      <a:lnTo>
                        <a:pt x="999823" y="1662432"/>
                      </a:lnTo>
                      <a:lnTo>
                        <a:pt x="1106396" y="1662432"/>
                      </a:lnTo>
                      <a:close/>
                      <a:moveTo>
                        <a:pt x="1144754" y="1514764"/>
                      </a:moveTo>
                      <a:lnTo>
                        <a:pt x="1038182" y="1514764"/>
                      </a:lnTo>
                      <a:lnTo>
                        <a:pt x="1144754" y="1621337"/>
                      </a:lnTo>
                      <a:close/>
                      <a:moveTo>
                        <a:pt x="1144754" y="1361737"/>
                      </a:moveTo>
                      <a:lnTo>
                        <a:pt x="1038182" y="1468309"/>
                      </a:lnTo>
                      <a:lnTo>
                        <a:pt x="1144754" y="1468309"/>
                      </a:lnTo>
                      <a:close/>
                      <a:moveTo>
                        <a:pt x="1297782" y="1514764"/>
                      </a:moveTo>
                      <a:lnTo>
                        <a:pt x="1191209" y="1514764"/>
                      </a:lnTo>
                      <a:lnTo>
                        <a:pt x="1191209" y="1621337"/>
                      </a:lnTo>
                      <a:close/>
                      <a:moveTo>
                        <a:pt x="1191209" y="1361737"/>
                      </a:moveTo>
                      <a:lnTo>
                        <a:pt x="1191209" y="1468309"/>
                      </a:lnTo>
                      <a:lnTo>
                        <a:pt x="1297782" y="1468309"/>
                      </a:lnTo>
                      <a:close/>
                      <a:moveTo>
                        <a:pt x="1335838" y="1323681"/>
                      </a:moveTo>
                      <a:lnTo>
                        <a:pt x="1229266" y="1323681"/>
                      </a:lnTo>
                      <a:lnTo>
                        <a:pt x="1335838" y="1430253"/>
                      </a:lnTo>
                      <a:close/>
                      <a:moveTo>
                        <a:pt x="1335838" y="1170654"/>
                      </a:moveTo>
                      <a:lnTo>
                        <a:pt x="1229266" y="1277226"/>
                      </a:lnTo>
                      <a:lnTo>
                        <a:pt x="1335838" y="1277226"/>
                      </a:lnTo>
                      <a:close/>
                      <a:moveTo>
                        <a:pt x="1488865" y="1323681"/>
                      </a:moveTo>
                      <a:lnTo>
                        <a:pt x="1382293" y="1323681"/>
                      </a:lnTo>
                      <a:lnTo>
                        <a:pt x="1382293" y="1430253"/>
                      </a:lnTo>
                      <a:close/>
                      <a:moveTo>
                        <a:pt x="1382293" y="1170653"/>
                      </a:moveTo>
                      <a:lnTo>
                        <a:pt x="1382293" y="1277226"/>
                      </a:lnTo>
                      <a:lnTo>
                        <a:pt x="1488865" y="1277226"/>
                      </a:lnTo>
                      <a:close/>
                      <a:moveTo>
                        <a:pt x="2914702" y="2523007"/>
                      </a:moveTo>
                      <a:cubicBezTo>
                        <a:pt x="2900642" y="2508947"/>
                        <a:pt x="2877845" y="2508947"/>
                        <a:pt x="2863784" y="2523007"/>
                      </a:cubicBezTo>
                      <a:cubicBezTo>
                        <a:pt x="2849724" y="2537067"/>
                        <a:pt x="2849724" y="2559864"/>
                        <a:pt x="2863784" y="2573924"/>
                      </a:cubicBezTo>
                      <a:cubicBezTo>
                        <a:pt x="2877845" y="2587985"/>
                        <a:pt x="2900642" y="2587985"/>
                        <a:pt x="2914702" y="2573924"/>
                      </a:cubicBezTo>
                      <a:cubicBezTo>
                        <a:pt x="2928762" y="2559864"/>
                        <a:pt x="2928762" y="2537067"/>
                        <a:pt x="2914702" y="2523007"/>
                      </a:cubicBezTo>
                      <a:close/>
                      <a:moveTo>
                        <a:pt x="1526922" y="1132597"/>
                      </a:moveTo>
                      <a:lnTo>
                        <a:pt x="1420350" y="1132596"/>
                      </a:lnTo>
                      <a:lnTo>
                        <a:pt x="1526922" y="1239169"/>
                      </a:lnTo>
                      <a:close/>
                      <a:moveTo>
                        <a:pt x="1526922" y="979569"/>
                      </a:moveTo>
                      <a:lnTo>
                        <a:pt x="1420350" y="1086141"/>
                      </a:lnTo>
                      <a:lnTo>
                        <a:pt x="1526922" y="1086142"/>
                      </a:lnTo>
                      <a:close/>
                      <a:moveTo>
                        <a:pt x="1679950" y="1132597"/>
                      </a:moveTo>
                      <a:lnTo>
                        <a:pt x="1573377" y="1132597"/>
                      </a:lnTo>
                      <a:lnTo>
                        <a:pt x="1573377" y="1239169"/>
                      </a:lnTo>
                      <a:close/>
                      <a:moveTo>
                        <a:pt x="1573377" y="979569"/>
                      </a:moveTo>
                      <a:lnTo>
                        <a:pt x="1573377" y="1086142"/>
                      </a:lnTo>
                      <a:lnTo>
                        <a:pt x="1679950" y="1086142"/>
                      </a:lnTo>
                      <a:close/>
                      <a:moveTo>
                        <a:pt x="1718007" y="941512"/>
                      </a:moveTo>
                      <a:lnTo>
                        <a:pt x="1611434" y="941512"/>
                      </a:lnTo>
                      <a:lnTo>
                        <a:pt x="1718007" y="1048085"/>
                      </a:lnTo>
                      <a:close/>
                      <a:moveTo>
                        <a:pt x="1718006" y="788485"/>
                      </a:moveTo>
                      <a:lnTo>
                        <a:pt x="1611434" y="895057"/>
                      </a:lnTo>
                      <a:lnTo>
                        <a:pt x="1718006" y="895057"/>
                      </a:lnTo>
                      <a:close/>
                      <a:moveTo>
                        <a:pt x="1871034" y="941512"/>
                      </a:moveTo>
                      <a:lnTo>
                        <a:pt x="1764461" y="941512"/>
                      </a:lnTo>
                      <a:lnTo>
                        <a:pt x="1764462" y="1048085"/>
                      </a:lnTo>
                      <a:close/>
                      <a:moveTo>
                        <a:pt x="1764461" y="788485"/>
                      </a:moveTo>
                      <a:lnTo>
                        <a:pt x="1764462" y="895057"/>
                      </a:lnTo>
                      <a:lnTo>
                        <a:pt x="1871034" y="895057"/>
                      </a:lnTo>
                      <a:close/>
                      <a:moveTo>
                        <a:pt x="3382381" y="1946466"/>
                      </a:moveTo>
                      <a:lnTo>
                        <a:pt x="2893361" y="2435486"/>
                      </a:lnTo>
                      <a:lnTo>
                        <a:pt x="2933988" y="2428503"/>
                      </a:lnTo>
                      <a:lnTo>
                        <a:pt x="3009207" y="2503722"/>
                      </a:lnTo>
                      <a:lnTo>
                        <a:pt x="3003173" y="2538827"/>
                      </a:lnTo>
                      <a:lnTo>
                        <a:pt x="3488958" y="2053042"/>
                      </a:lnTo>
                      <a:lnTo>
                        <a:pt x="3388629" y="1952714"/>
                      </a:lnTo>
                      <a:close/>
                      <a:moveTo>
                        <a:pt x="2405874" y="794872"/>
                      </a:moveTo>
                      <a:lnTo>
                        <a:pt x="2299301" y="794872"/>
                      </a:lnTo>
                      <a:lnTo>
                        <a:pt x="2405874" y="901444"/>
                      </a:lnTo>
                      <a:close/>
                      <a:moveTo>
                        <a:pt x="2789111" y="1176277"/>
                      </a:moveTo>
                      <a:lnTo>
                        <a:pt x="2682538" y="1176278"/>
                      </a:lnTo>
                      <a:lnTo>
                        <a:pt x="2789111" y="1282850"/>
                      </a:lnTo>
                      <a:close/>
                      <a:moveTo>
                        <a:pt x="2596355" y="983521"/>
                      </a:moveTo>
                      <a:lnTo>
                        <a:pt x="2489782" y="983522"/>
                      </a:lnTo>
                      <a:lnTo>
                        <a:pt x="2596355" y="1090094"/>
                      </a:lnTo>
                      <a:close/>
                      <a:moveTo>
                        <a:pt x="3174317" y="1558747"/>
                      </a:moveTo>
                      <a:lnTo>
                        <a:pt x="3067745" y="1558747"/>
                      </a:lnTo>
                      <a:lnTo>
                        <a:pt x="3174317" y="1665320"/>
                      </a:lnTo>
                      <a:close/>
                      <a:moveTo>
                        <a:pt x="2983234" y="1367664"/>
                      </a:moveTo>
                      <a:lnTo>
                        <a:pt x="2876661" y="1367664"/>
                      </a:lnTo>
                      <a:lnTo>
                        <a:pt x="2983234" y="1474236"/>
                      </a:lnTo>
                      <a:close/>
                      <a:moveTo>
                        <a:pt x="3556486" y="1940915"/>
                      </a:moveTo>
                      <a:lnTo>
                        <a:pt x="3449914" y="1940915"/>
                      </a:lnTo>
                      <a:lnTo>
                        <a:pt x="3556487" y="2047488"/>
                      </a:lnTo>
                      <a:close/>
                      <a:moveTo>
                        <a:pt x="3365402" y="1749831"/>
                      </a:moveTo>
                      <a:lnTo>
                        <a:pt x="3258830" y="1749831"/>
                      </a:lnTo>
                      <a:lnTo>
                        <a:pt x="3365402" y="1856404"/>
                      </a:lnTo>
                      <a:close/>
                      <a:moveTo>
                        <a:pt x="3761426" y="2144804"/>
                      </a:moveTo>
                      <a:lnTo>
                        <a:pt x="3654853" y="2144804"/>
                      </a:lnTo>
                      <a:lnTo>
                        <a:pt x="3761426" y="2251377"/>
                      </a:lnTo>
                      <a:close/>
                      <a:moveTo>
                        <a:pt x="2405874" y="657532"/>
                      </a:moveTo>
                      <a:lnTo>
                        <a:pt x="2314989" y="748417"/>
                      </a:lnTo>
                      <a:lnTo>
                        <a:pt x="2405874" y="748417"/>
                      </a:lnTo>
                      <a:close/>
                      <a:moveTo>
                        <a:pt x="2558894" y="794872"/>
                      </a:moveTo>
                      <a:lnTo>
                        <a:pt x="2452329" y="794872"/>
                      </a:lnTo>
                      <a:lnTo>
                        <a:pt x="2452329" y="901437"/>
                      </a:lnTo>
                      <a:close/>
                      <a:moveTo>
                        <a:pt x="2596355" y="830501"/>
                      </a:moveTo>
                      <a:lnTo>
                        <a:pt x="2489790" y="937067"/>
                      </a:lnTo>
                      <a:lnTo>
                        <a:pt x="2596355" y="937067"/>
                      </a:lnTo>
                      <a:close/>
                      <a:moveTo>
                        <a:pt x="2942138" y="1176278"/>
                      </a:moveTo>
                      <a:lnTo>
                        <a:pt x="2835566" y="1176277"/>
                      </a:lnTo>
                      <a:lnTo>
                        <a:pt x="2835566" y="1282850"/>
                      </a:lnTo>
                      <a:close/>
                      <a:moveTo>
                        <a:pt x="2789111" y="1023250"/>
                      </a:moveTo>
                      <a:lnTo>
                        <a:pt x="2682538" y="1129823"/>
                      </a:lnTo>
                      <a:lnTo>
                        <a:pt x="2789111" y="1129823"/>
                      </a:lnTo>
                      <a:close/>
                      <a:moveTo>
                        <a:pt x="2749382" y="983521"/>
                      </a:moveTo>
                      <a:lnTo>
                        <a:pt x="2642810" y="983522"/>
                      </a:lnTo>
                      <a:lnTo>
                        <a:pt x="2642810" y="1090094"/>
                      </a:lnTo>
                      <a:close/>
                      <a:moveTo>
                        <a:pt x="3327345" y="1558747"/>
                      </a:moveTo>
                      <a:lnTo>
                        <a:pt x="3220772" y="1558747"/>
                      </a:lnTo>
                      <a:lnTo>
                        <a:pt x="3220772" y="1665320"/>
                      </a:lnTo>
                      <a:close/>
                      <a:moveTo>
                        <a:pt x="3174317" y="1405720"/>
                      </a:moveTo>
                      <a:lnTo>
                        <a:pt x="3067745" y="1512292"/>
                      </a:lnTo>
                      <a:lnTo>
                        <a:pt x="3174317" y="1512292"/>
                      </a:lnTo>
                      <a:close/>
                      <a:moveTo>
                        <a:pt x="3136261" y="1367664"/>
                      </a:moveTo>
                      <a:lnTo>
                        <a:pt x="3029688" y="1367664"/>
                      </a:lnTo>
                      <a:lnTo>
                        <a:pt x="3029689" y="1474236"/>
                      </a:lnTo>
                      <a:close/>
                      <a:moveTo>
                        <a:pt x="2983234" y="1214636"/>
                      </a:moveTo>
                      <a:lnTo>
                        <a:pt x="2876661" y="1321209"/>
                      </a:lnTo>
                      <a:lnTo>
                        <a:pt x="2983234" y="1321209"/>
                      </a:lnTo>
                      <a:close/>
                      <a:moveTo>
                        <a:pt x="3709514" y="1940915"/>
                      </a:moveTo>
                      <a:lnTo>
                        <a:pt x="3602941" y="1940915"/>
                      </a:lnTo>
                      <a:lnTo>
                        <a:pt x="3602942" y="2047488"/>
                      </a:lnTo>
                      <a:close/>
                      <a:moveTo>
                        <a:pt x="3556487" y="1787888"/>
                      </a:moveTo>
                      <a:lnTo>
                        <a:pt x="3449914" y="1894460"/>
                      </a:lnTo>
                      <a:lnTo>
                        <a:pt x="3556486" y="1894460"/>
                      </a:lnTo>
                      <a:close/>
                      <a:moveTo>
                        <a:pt x="3518430" y="1749831"/>
                      </a:moveTo>
                      <a:lnTo>
                        <a:pt x="3411857" y="1749831"/>
                      </a:lnTo>
                      <a:lnTo>
                        <a:pt x="3411857" y="1856403"/>
                      </a:lnTo>
                      <a:close/>
                      <a:moveTo>
                        <a:pt x="3365402" y="1596803"/>
                      </a:moveTo>
                      <a:lnTo>
                        <a:pt x="3258830" y="1703376"/>
                      </a:lnTo>
                      <a:lnTo>
                        <a:pt x="3365402" y="1703376"/>
                      </a:lnTo>
                      <a:close/>
                      <a:moveTo>
                        <a:pt x="3761426" y="1991777"/>
                      </a:moveTo>
                      <a:lnTo>
                        <a:pt x="3654853" y="2098349"/>
                      </a:lnTo>
                      <a:lnTo>
                        <a:pt x="3761426" y="2098349"/>
                      </a:lnTo>
                      <a:close/>
                      <a:moveTo>
                        <a:pt x="2452329" y="641845"/>
                      </a:moveTo>
                      <a:lnTo>
                        <a:pt x="2452329" y="748417"/>
                      </a:lnTo>
                      <a:lnTo>
                        <a:pt x="2558901" y="748417"/>
                      </a:lnTo>
                      <a:close/>
                      <a:moveTo>
                        <a:pt x="2835566" y="1023250"/>
                      </a:moveTo>
                      <a:lnTo>
                        <a:pt x="2835566" y="1129822"/>
                      </a:lnTo>
                      <a:lnTo>
                        <a:pt x="2942138" y="1129822"/>
                      </a:lnTo>
                      <a:close/>
                      <a:moveTo>
                        <a:pt x="2642810" y="830494"/>
                      </a:moveTo>
                      <a:lnTo>
                        <a:pt x="2642810" y="937066"/>
                      </a:lnTo>
                      <a:lnTo>
                        <a:pt x="2749382" y="937066"/>
                      </a:lnTo>
                      <a:close/>
                      <a:moveTo>
                        <a:pt x="3220772" y="1405720"/>
                      </a:moveTo>
                      <a:lnTo>
                        <a:pt x="3220772" y="1512292"/>
                      </a:lnTo>
                      <a:lnTo>
                        <a:pt x="3327344" y="1512292"/>
                      </a:lnTo>
                      <a:close/>
                      <a:moveTo>
                        <a:pt x="3029688" y="1214636"/>
                      </a:moveTo>
                      <a:lnTo>
                        <a:pt x="3029688" y="1321209"/>
                      </a:lnTo>
                      <a:lnTo>
                        <a:pt x="3136261" y="1321209"/>
                      </a:lnTo>
                      <a:close/>
                      <a:moveTo>
                        <a:pt x="3602941" y="1787888"/>
                      </a:moveTo>
                      <a:lnTo>
                        <a:pt x="3602941" y="1894460"/>
                      </a:lnTo>
                      <a:lnTo>
                        <a:pt x="3709514" y="1894460"/>
                      </a:lnTo>
                      <a:close/>
                      <a:moveTo>
                        <a:pt x="3411857" y="1596803"/>
                      </a:moveTo>
                      <a:lnTo>
                        <a:pt x="3411857" y="1703376"/>
                      </a:lnTo>
                      <a:lnTo>
                        <a:pt x="3518429" y="1703376"/>
                      </a:lnTo>
                      <a:close/>
                      <a:moveTo>
                        <a:pt x="2353083" y="150965"/>
                      </a:moveTo>
                      <a:lnTo>
                        <a:pt x="2025288" y="132265"/>
                      </a:lnTo>
                      <a:lnTo>
                        <a:pt x="2071608" y="178585"/>
                      </a:lnTo>
                      <a:lnTo>
                        <a:pt x="2093619" y="156574"/>
                      </a:lnTo>
                      <a:lnTo>
                        <a:pt x="2220546" y="283501"/>
                      </a:lnTo>
                      <a:close/>
                      <a:moveTo>
                        <a:pt x="2523312" y="286240"/>
                      </a:moveTo>
                      <a:lnTo>
                        <a:pt x="2373298" y="436253"/>
                      </a:lnTo>
                      <a:lnTo>
                        <a:pt x="2500225" y="563180"/>
                      </a:lnTo>
                      <a:lnTo>
                        <a:pt x="2473487" y="589919"/>
                      </a:lnTo>
                      <a:lnTo>
                        <a:pt x="2618667" y="735099"/>
                      </a:lnTo>
                      <a:lnTo>
                        <a:pt x="2619582" y="734183"/>
                      </a:lnTo>
                      <a:lnTo>
                        <a:pt x="2812338" y="926939"/>
                      </a:lnTo>
                      <a:lnTo>
                        <a:pt x="2845693" y="960294"/>
                      </a:lnTo>
                      <a:lnTo>
                        <a:pt x="3005093" y="1119693"/>
                      </a:lnTo>
                      <a:lnTo>
                        <a:pt x="3006461" y="1118325"/>
                      </a:lnTo>
                      <a:lnTo>
                        <a:pt x="3197545" y="1309409"/>
                      </a:lnTo>
                      <a:lnTo>
                        <a:pt x="3232572" y="1344436"/>
                      </a:lnTo>
                      <a:lnTo>
                        <a:pt x="3246403" y="1358267"/>
                      </a:lnTo>
                      <a:close/>
                      <a:moveTo>
                        <a:pt x="2523816" y="30335"/>
                      </a:moveTo>
                      <a:lnTo>
                        <a:pt x="2626629" y="133149"/>
                      </a:lnTo>
                      <a:lnTo>
                        <a:pt x="2552082" y="207696"/>
                      </a:lnTo>
                      <a:lnTo>
                        <a:pt x="2576968" y="232583"/>
                      </a:lnTo>
                      <a:lnTo>
                        <a:pt x="2575182" y="234369"/>
                      </a:lnTo>
                      <a:lnTo>
                        <a:pt x="3513251" y="1625113"/>
                      </a:lnTo>
                      <a:lnTo>
                        <a:pt x="3579714" y="1691577"/>
                      </a:lnTo>
                      <a:lnTo>
                        <a:pt x="3614741" y="1726603"/>
                      </a:lnTo>
                      <a:lnTo>
                        <a:pt x="3784128" y="1895991"/>
                      </a:lnTo>
                      <a:lnTo>
                        <a:pt x="3784653" y="1895466"/>
                      </a:lnTo>
                      <a:lnTo>
                        <a:pt x="3802957" y="1913770"/>
                      </a:lnTo>
                      <a:lnTo>
                        <a:pt x="3802957" y="1914820"/>
                      </a:lnTo>
                      <a:lnTo>
                        <a:pt x="3805825" y="1917687"/>
                      </a:lnTo>
                      <a:lnTo>
                        <a:pt x="3802957" y="1920555"/>
                      </a:lnTo>
                      <a:lnTo>
                        <a:pt x="3802957" y="2329384"/>
                      </a:lnTo>
                      <a:lnTo>
                        <a:pt x="3784653" y="2347688"/>
                      </a:lnTo>
                      <a:lnTo>
                        <a:pt x="3580239" y="2143274"/>
                      </a:lnTo>
                      <a:lnTo>
                        <a:pt x="3579714" y="2143798"/>
                      </a:lnTo>
                      <a:lnTo>
                        <a:pt x="3514414" y="2078498"/>
                      </a:lnTo>
                      <a:lnTo>
                        <a:pt x="2992605" y="2600306"/>
                      </a:lnTo>
                      <a:lnTo>
                        <a:pt x="2990741" y="2611151"/>
                      </a:lnTo>
                      <a:lnTo>
                        <a:pt x="2771416" y="2767764"/>
                      </a:lnTo>
                      <a:lnTo>
                        <a:pt x="2746140" y="2742487"/>
                      </a:lnTo>
                      <a:lnTo>
                        <a:pt x="2670170" y="2818456"/>
                      </a:lnTo>
                      <a:lnTo>
                        <a:pt x="2651401" y="2799687"/>
                      </a:lnTo>
                      <a:cubicBezTo>
                        <a:pt x="2625528" y="2785735"/>
                        <a:pt x="2592950" y="2788926"/>
                        <a:pt x="2569612" y="2809139"/>
                      </a:cubicBezTo>
                      <a:cubicBezTo>
                        <a:pt x="2540180" y="2834630"/>
                        <a:pt x="2535445" y="2878528"/>
                        <a:pt x="2558763" y="2909709"/>
                      </a:cubicBezTo>
                      <a:cubicBezTo>
                        <a:pt x="2580225" y="2939886"/>
                        <a:pt x="2602221" y="2944074"/>
                        <a:pt x="2698387" y="2956528"/>
                      </a:cubicBezTo>
                      <a:cubicBezTo>
                        <a:pt x="2612716" y="3019512"/>
                        <a:pt x="2549084" y="3004923"/>
                        <a:pt x="2499317" y="2954166"/>
                      </a:cubicBezTo>
                      <a:cubicBezTo>
                        <a:pt x="2449549" y="2903408"/>
                        <a:pt x="2462151" y="2804007"/>
                        <a:pt x="2521014" y="2753027"/>
                      </a:cubicBezTo>
                      <a:cubicBezTo>
                        <a:pt x="2561003" y="2718393"/>
                        <a:pt x="2614554" y="2708748"/>
                        <a:pt x="2661444" y="2725347"/>
                      </a:cubicBezTo>
                      <a:lnTo>
                        <a:pt x="2695222" y="2691569"/>
                      </a:lnTo>
                      <a:lnTo>
                        <a:pt x="2669947" y="2666294"/>
                      </a:lnTo>
                      <a:lnTo>
                        <a:pt x="2810390" y="2469612"/>
                      </a:lnTo>
                      <a:lnTo>
                        <a:pt x="2809356" y="2468579"/>
                      </a:lnTo>
                      <a:lnTo>
                        <a:pt x="2815551" y="2462385"/>
                      </a:lnTo>
                      <a:lnTo>
                        <a:pt x="2826559" y="2446968"/>
                      </a:lnTo>
                      <a:lnTo>
                        <a:pt x="2831882" y="2446053"/>
                      </a:lnTo>
                      <a:lnTo>
                        <a:pt x="3356925" y="1921010"/>
                      </a:lnTo>
                      <a:lnTo>
                        <a:pt x="3353603" y="1917688"/>
                      </a:lnTo>
                      <a:lnTo>
                        <a:pt x="3197545" y="1761630"/>
                      </a:lnTo>
                      <a:lnTo>
                        <a:pt x="3197544" y="1761631"/>
                      </a:lnTo>
                      <a:lnTo>
                        <a:pt x="3006461" y="1570547"/>
                      </a:lnTo>
                      <a:lnTo>
                        <a:pt x="2971434" y="1535520"/>
                      </a:lnTo>
                      <a:lnTo>
                        <a:pt x="2813706" y="1377793"/>
                      </a:lnTo>
                      <a:lnTo>
                        <a:pt x="2812338" y="1379161"/>
                      </a:lnTo>
                      <a:lnTo>
                        <a:pt x="2619582" y="1186405"/>
                      </a:lnTo>
                      <a:lnTo>
                        <a:pt x="2586227" y="1153050"/>
                      </a:lnTo>
                      <a:lnTo>
                        <a:pt x="2430017" y="996839"/>
                      </a:lnTo>
                      <a:lnTo>
                        <a:pt x="2429101" y="997755"/>
                      </a:lnTo>
                      <a:lnTo>
                        <a:pt x="2247376" y="816030"/>
                      </a:lnTo>
                      <a:lnTo>
                        <a:pt x="2194721" y="868684"/>
                      </a:lnTo>
                      <a:lnTo>
                        <a:pt x="2169629" y="843592"/>
                      </a:lnTo>
                      <a:lnTo>
                        <a:pt x="2012511" y="1000710"/>
                      </a:lnTo>
                      <a:lnTo>
                        <a:pt x="1948715" y="936915"/>
                      </a:lnTo>
                      <a:lnTo>
                        <a:pt x="1776261" y="1109369"/>
                      </a:lnTo>
                      <a:lnTo>
                        <a:pt x="1741234" y="1144396"/>
                      </a:lnTo>
                      <a:lnTo>
                        <a:pt x="1585176" y="1300453"/>
                      </a:lnTo>
                      <a:lnTo>
                        <a:pt x="1550150" y="1335480"/>
                      </a:lnTo>
                      <a:lnTo>
                        <a:pt x="1394093" y="1491537"/>
                      </a:lnTo>
                      <a:lnTo>
                        <a:pt x="1359065" y="1526564"/>
                      </a:lnTo>
                      <a:lnTo>
                        <a:pt x="1201338" y="1684291"/>
                      </a:lnTo>
                      <a:lnTo>
                        <a:pt x="1202706" y="1685660"/>
                      </a:lnTo>
                      <a:lnTo>
                        <a:pt x="1009951" y="1878416"/>
                      </a:lnTo>
                      <a:lnTo>
                        <a:pt x="976596" y="1911771"/>
                      </a:lnTo>
                      <a:lnTo>
                        <a:pt x="820385" y="2067981"/>
                      </a:lnTo>
                      <a:lnTo>
                        <a:pt x="821301" y="2068897"/>
                      </a:lnTo>
                      <a:lnTo>
                        <a:pt x="612116" y="2278081"/>
                      </a:lnTo>
                      <a:lnTo>
                        <a:pt x="673628" y="2339593"/>
                      </a:lnTo>
                      <a:lnTo>
                        <a:pt x="567426" y="2445795"/>
                      </a:lnTo>
                      <a:lnTo>
                        <a:pt x="672230" y="2550598"/>
                      </a:lnTo>
                      <a:lnTo>
                        <a:pt x="566028" y="2656800"/>
                      </a:lnTo>
                      <a:lnTo>
                        <a:pt x="0" y="2090772"/>
                      </a:lnTo>
                      <a:lnTo>
                        <a:pt x="106202" y="1984570"/>
                      </a:lnTo>
                      <a:lnTo>
                        <a:pt x="211005" y="2089373"/>
                      </a:lnTo>
                      <a:lnTo>
                        <a:pt x="317206" y="1983171"/>
                      </a:lnTo>
                      <a:lnTo>
                        <a:pt x="386005" y="2051970"/>
                      </a:lnTo>
                      <a:lnTo>
                        <a:pt x="558644" y="1879331"/>
                      </a:lnTo>
                      <a:lnTo>
                        <a:pt x="557729" y="1878415"/>
                      </a:lnTo>
                      <a:lnTo>
                        <a:pt x="750485" y="1685660"/>
                      </a:lnTo>
                      <a:lnTo>
                        <a:pt x="783839" y="1652305"/>
                      </a:lnTo>
                      <a:lnTo>
                        <a:pt x="943239" y="1492905"/>
                      </a:lnTo>
                      <a:lnTo>
                        <a:pt x="941871" y="1491537"/>
                      </a:lnTo>
                      <a:lnTo>
                        <a:pt x="1132954" y="1300453"/>
                      </a:lnTo>
                      <a:lnTo>
                        <a:pt x="1167982" y="1265426"/>
                      </a:lnTo>
                      <a:lnTo>
                        <a:pt x="1324039" y="1109369"/>
                      </a:lnTo>
                      <a:lnTo>
                        <a:pt x="1359065" y="1074342"/>
                      </a:lnTo>
                      <a:lnTo>
                        <a:pt x="1515123" y="918285"/>
                      </a:lnTo>
                      <a:lnTo>
                        <a:pt x="1550150" y="883258"/>
                      </a:lnTo>
                      <a:lnTo>
                        <a:pt x="1722604" y="710804"/>
                      </a:lnTo>
                      <a:lnTo>
                        <a:pt x="1656089" y="644289"/>
                      </a:lnTo>
                      <a:lnTo>
                        <a:pt x="1813208" y="487170"/>
                      </a:lnTo>
                      <a:lnTo>
                        <a:pt x="1788115" y="462078"/>
                      </a:lnTo>
                      <a:lnTo>
                        <a:pt x="1817021" y="433172"/>
                      </a:lnTo>
                      <a:lnTo>
                        <a:pt x="1638436" y="254587"/>
                      </a:lnTo>
                      <a:lnTo>
                        <a:pt x="1893022" y="0"/>
                      </a:lnTo>
                      <a:lnTo>
                        <a:pt x="1948799" y="55777"/>
                      </a:lnTo>
                      <a:lnTo>
                        <a:pt x="2421315" y="82732"/>
                      </a:lnTo>
                      <a:lnTo>
                        <a:pt x="2424216" y="79831"/>
                      </a:lnTo>
                      <a:lnTo>
                        <a:pt x="2449269" y="104883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4286">
                    <a:defRPr/>
                  </a:pPr>
                  <a:endParaRPr lang="ko-KR" altLang="en-US" sz="2701" kern="0">
                    <a:solidFill>
                      <a:prstClr val="white"/>
                    </a:solidFill>
                    <a:latin typeface="Arial"/>
                  </a:endParaRPr>
                </a:p>
              </p:txBody>
            </p:sp>
            <p:sp>
              <p:nvSpPr>
                <p:cNvPr id="31" name="Rectangle 41">
                  <a:extLst>
                    <a:ext uri="{FF2B5EF4-FFF2-40B4-BE49-F238E27FC236}">
                      <a16:creationId xmlns:a16="http://schemas.microsoft.com/office/drawing/2014/main" id="{83AFDF26-FE59-480E-9F19-23F9A03E3FAA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9192674">
                  <a:off x="926950" y="2109352"/>
                  <a:ext cx="360000" cy="36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8423" h="3970014">
                      <a:moveTo>
                        <a:pt x="1259577" y="2471243"/>
                      </a:moveTo>
                      <a:cubicBezTo>
                        <a:pt x="1293292" y="2471243"/>
                        <a:pt x="1320623" y="2543205"/>
                        <a:pt x="1320623" y="2631975"/>
                      </a:cubicBezTo>
                      <a:cubicBezTo>
                        <a:pt x="1320623" y="2720745"/>
                        <a:pt x="1293292" y="2792707"/>
                        <a:pt x="1259577" y="2792707"/>
                      </a:cubicBezTo>
                      <a:cubicBezTo>
                        <a:pt x="1225862" y="2792707"/>
                        <a:pt x="1198531" y="2720745"/>
                        <a:pt x="1198531" y="2631975"/>
                      </a:cubicBezTo>
                      <a:cubicBezTo>
                        <a:pt x="1198531" y="2543205"/>
                        <a:pt x="1225862" y="2471243"/>
                        <a:pt x="1259577" y="2471243"/>
                      </a:cubicBezTo>
                      <a:close/>
                      <a:moveTo>
                        <a:pt x="1710471" y="2470362"/>
                      </a:moveTo>
                      <a:cubicBezTo>
                        <a:pt x="1741030" y="2470028"/>
                        <a:pt x="1768823" y="2488083"/>
                        <a:pt x="1781169" y="2516203"/>
                      </a:cubicBezTo>
                      <a:cubicBezTo>
                        <a:pt x="1793845" y="2545068"/>
                        <a:pt x="1787700" y="2578742"/>
                        <a:pt x="1765642" y="2601268"/>
                      </a:cubicBezTo>
                      <a:cubicBezTo>
                        <a:pt x="1750827" y="2616399"/>
                        <a:pt x="1730831" y="2624459"/>
                        <a:pt x="1710472" y="2623745"/>
                      </a:cubicBezTo>
                      <a:close/>
                      <a:moveTo>
                        <a:pt x="2456093" y="2374056"/>
                      </a:moveTo>
                      <a:lnTo>
                        <a:pt x="2456093" y="2889893"/>
                      </a:lnTo>
                      <a:lnTo>
                        <a:pt x="2566690" y="2889893"/>
                      </a:lnTo>
                      <a:lnTo>
                        <a:pt x="2566690" y="2706284"/>
                      </a:lnTo>
                      <a:lnTo>
                        <a:pt x="2632197" y="2884955"/>
                      </a:lnTo>
                      <a:lnTo>
                        <a:pt x="2635843" y="2883618"/>
                      </a:lnTo>
                      <a:lnTo>
                        <a:pt x="2635843" y="2889893"/>
                      </a:lnTo>
                      <a:lnTo>
                        <a:pt x="2746439" y="2889893"/>
                      </a:lnTo>
                      <a:lnTo>
                        <a:pt x="2746439" y="2374056"/>
                      </a:lnTo>
                      <a:lnTo>
                        <a:pt x="2635843" y="2374056"/>
                      </a:lnTo>
                      <a:lnTo>
                        <a:pt x="2635843" y="2573614"/>
                      </a:lnTo>
                      <a:lnTo>
                        <a:pt x="2566690" y="2385000"/>
                      </a:lnTo>
                      <a:lnTo>
                        <a:pt x="2566690" y="2374056"/>
                      </a:lnTo>
                      <a:close/>
                      <a:moveTo>
                        <a:pt x="2032426" y="2374056"/>
                      </a:moveTo>
                      <a:lnTo>
                        <a:pt x="2032426" y="2889895"/>
                      </a:lnTo>
                      <a:lnTo>
                        <a:pt x="2115405" y="2889895"/>
                      </a:lnTo>
                      <a:lnTo>
                        <a:pt x="2143023" y="2889895"/>
                      </a:lnTo>
                      <a:lnTo>
                        <a:pt x="2308949" y="2889895"/>
                      </a:lnTo>
                      <a:lnTo>
                        <a:pt x="2308949" y="2779299"/>
                      </a:lnTo>
                      <a:lnTo>
                        <a:pt x="2143023" y="2779299"/>
                      </a:lnTo>
                      <a:lnTo>
                        <a:pt x="2143023" y="2686401"/>
                      </a:lnTo>
                      <a:lnTo>
                        <a:pt x="2308949" y="2686401"/>
                      </a:lnTo>
                      <a:lnTo>
                        <a:pt x="2308949" y="2575804"/>
                      </a:lnTo>
                      <a:lnTo>
                        <a:pt x="2143023" y="2575804"/>
                      </a:lnTo>
                      <a:lnTo>
                        <a:pt x="2143023" y="2484653"/>
                      </a:lnTo>
                      <a:lnTo>
                        <a:pt x="2308949" y="2484653"/>
                      </a:lnTo>
                      <a:lnTo>
                        <a:pt x="2308949" y="2374056"/>
                      </a:lnTo>
                      <a:lnTo>
                        <a:pt x="2143023" y="2374056"/>
                      </a:lnTo>
                      <a:lnTo>
                        <a:pt x="2115405" y="2374056"/>
                      </a:lnTo>
                      <a:close/>
                      <a:moveTo>
                        <a:pt x="1259577" y="2374056"/>
                      </a:moveTo>
                      <a:cubicBezTo>
                        <a:pt x="1172187" y="2374056"/>
                        <a:pt x="1101344" y="2489530"/>
                        <a:pt x="1101344" y="2631975"/>
                      </a:cubicBezTo>
                      <a:cubicBezTo>
                        <a:pt x="1101344" y="2774420"/>
                        <a:pt x="1172187" y="2889894"/>
                        <a:pt x="1259577" y="2889894"/>
                      </a:cubicBezTo>
                      <a:cubicBezTo>
                        <a:pt x="1346967" y="2889894"/>
                        <a:pt x="1417810" y="2774420"/>
                        <a:pt x="1417810" y="2631975"/>
                      </a:cubicBezTo>
                      <a:cubicBezTo>
                        <a:pt x="1417810" y="2489530"/>
                        <a:pt x="1346967" y="2374056"/>
                        <a:pt x="1259577" y="2374056"/>
                      </a:cubicBezTo>
                      <a:close/>
                      <a:moveTo>
                        <a:pt x="1599876" y="2366688"/>
                      </a:moveTo>
                      <a:lnTo>
                        <a:pt x="1599875" y="2882524"/>
                      </a:lnTo>
                      <a:lnTo>
                        <a:pt x="1710472" y="2882525"/>
                      </a:lnTo>
                      <a:lnTo>
                        <a:pt x="1710472" y="2723975"/>
                      </a:lnTo>
                      <a:cubicBezTo>
                        <a:pt x="1757507" y="2725624"/>
                        <a:pt x="1803701" y="2707003"/>
                        <a:pt x="1837929" y="2672047"/>
                      </a:cubicBezTo>
                      <a:cubicBezTo>
                        <a:pt x="1888884" y="2620006"/>
                        <a:pt x="1903084" y="2542214"/>
                        <a:pt x="1873801" y="2475527"/>
                      </a:cubicBezTo>
                      <a:cubicBezTo>
                        <a:pt x="1845275" y="2410565"/>
                        <a:pt x="1781067" y="2368851"/>
                        <a:pt x="1710472" y="2369624"/>
                      </a:cubicBezTo>
                      <a:lnTo>
                        <a:pt x="1710471" y="2366688"/>
                      </a:lnTo>
                      <a:close/>
                      <a:moveTo>
                        <a:pt x="920754" y="2169815"/>
                      </a:moveTo>
                      <a:lnTo>
                        <a:pt x="3008986" y="2169815"/>
                      </a:lnTo>
                      <a:lnTo>
                        <a:pt x="3008986" y="3105919"/>
                      </a:lnTo>
                      <a:lnTo>
                        <a:pt x="920754" y="3105919"/>
                      </a:lnTo>
                      <a:close/>
                      <a:moveTo>
                        <a:pt x="632722" y="1985007"/>
                      </a:moveTo>
                      <a:lnTo>
                        <a:pt x="632722" y="3321943"/>
                      </a:lnTo>
                      <a:lnTo>
                        <a:pt x="3297018" y="3321943"/>
                      </a:lnTo>
                      <a:lnTo>
                        <a:pt x="3297018" y="1985007"/>
                      </a:lnTo>
                      <a:close/>
                      <a:moveTo>
                        <a:pt x="2657019" y="761679"/>
                      </a:moveTo>
                      <a:lnTo>
                        <a:pt x="2760733" y="1606387"/>
                      </a:lnTo>
                      <a:lnTo>
                        <a:pt x="2761762" y="1614761"/>
                      </a:lnTo>
                      <a:lnTo>
                        <a:pt x="2762330" y="1614691"/>
                      </a:lnTo>
                      <a:cubicBezTo>
                        <a:pt x="2780335" y="1740615"/>
                        <a:pt x="2862522" y="1833408"/>
                        <a:pt x="2948897" y="1824230"/>
                      </a:cubicBezTo>
                      <a:cubicBezTo>
                        <a:pt x="3036464" y="1814924"/>
                        <a:pt x="3095979" y="1704243"/>
                        <a:pt x="3083047" y="1575312"/>
                      </a:cubicBezTo>
                      <a:lnTo>
                        <a:pt x="3083347" y="1575275"/>
                      </a:lnTo>
                      <a:lnTo>
                        <a:pt x="2983448" y="761679"/>
                      </a:lnTo>
                      <a:close/>
                      <a:moveTo>
                        <a:pt x="2205921" y="761679"/>
                      </a:moveTo>
                      <a:lnTo>
                        <a:pt x="2264137" y="1594263"/>
                      </a:lnTo>
                      <a:cubicBezTo>
                        <a:pt x="2264333" y="1597068"/>
                        <a:pt x="2264530" y="1599874"/>
                        <a:pt x="2264726" y="1602679"/>
                      </a:cubicBezTo>
                      <a:lnTo>
                        <a:pt x="2265297" y="1602640"/>
                      </a:lnTo>
                      <a:cubicBezTo>
                        <a:pt x="2276686" y="1729333"/>
                        <a:pt x="2353905" y="1826300"/>
                        <a:pt x="2440641" y="1821655"/>
                      </a:cubicBezTo>
                      <a:cubicBezTo>
                        <a:pt x="2528577" y="1816945"/>
                        <a:pt x="2593802" y="1709530"/>
                        <a:pt x="2587636" y="1580099"/>
                      </a:cubicBezTo>
                      <a:lnTo>
                        <a:pt x="2587937" y="1580078"/>
                      </a:lnTo>
                      <a:lnTo>
                        <a:pt x="2530706" y="761679"/>
                      </a:lnTo>
                      <a:close/>
                      <a:moveTo>
                        <a:pt x="1761700" y="761679"/>
                      </a:moveTo>
                      <a:cubicBezTo>
                        <a:pt x="1761699" y="1032443"/>
                        <a:pt x="1761699" y="1303208"/>
                        <a:pt x="1761698" y="1573972"/>
                      </a:cubicBezTo>
                      <a:lnTo>
                        <a:pt x="1761698" y="1582410"/>
                      </a:lnTo>
                      <a:lnTo>
                        <a:pt x="1762270" y="1582410"/>
                      </a:lnTo>
                      <a:cubicBezTo>
                        <a:pt x="1764795" y="1709590"/>
                        <a:pt x="1835062" y="1811707"/>
                        <a:pt x="1921910" y="1813122"/>
                      </a:cubicBezTo>
                      <a:cubicBezTo>
                        <a:pt x="2009960" y="1814558"/>
                        <a:pt x="2082519" y="1711955"/>
                        <a:pt x="2085398" y="1582410"/>
                      </a:cubicBezTo>
                      <a:lnTo>
                        <a:pt x="2085698" y="1582410"/>
                      </a:lnTo>
                      <a:cubicBezTo>
                        <a:pt x="2085698" y="1308834"/>
                        <a:pt x="2085698" y="1035256"/>
                        <a:pt x="2085696" y="761679"/>
                      </a:cubicBezTo>
                      <a:close/>
                      <a:moveTo>
                        <a:pt x="3411320" y="761678"/>
                      </a:moveTo>
                      <a:lnTo>
                        <a:pt x="3078803" y="761679"/>
                      </a:lnTo>
                      <a:lnTo>
                        <a:pt x="3277545" y="1622538"/>
                      </a:lnTo>
                      <a:lnTo>
                        <a:pt x="3279443" y="1630759"/>
                      </a:lnTo>
                      <a:lnTo>
                        <a:pt x="3280000" y="1630631"/>
                      </a:lnTo>
                      <a:cubicBezTo>
                        <a:pt x="3311069" y="1753983"/>
                        <a:pt x="3402507" y="1837676"/>
                        <a:pt x="3487448" y="1819520"/>
                      </a:cubicBezTo>
                      <a:cubicBezTo>
                        <a:pt x="3573564" y="1801112"/>
                        <a:pt x="3621183" y="1684815"/>
                        <a:pt x="3594846" y="1557943"/>
                      </a:cubicBezTo>
                      <a:lnTo>
                        <a:pt x="3595140" y="1557876"/>
                      </a:lnTo>
                      <a:close/>
                      <a:moveTo>
                        <a:pt x="1633002" y="761678"/>
                      </a:moveTo>
                      <a:lnTo>
                        <a:pt x="1308563" y="761679"/>
                      </a:lnTo>
                      <a:lnTo>
                        <a:pt x="1266057" y="1572672"/>
                      </a:lnTo>
                      <a:lnTo>
                        <a:pt x="1265616" y="1581099"/>
                      </a:lnTo>
                      <a:lnTo>
                        <a:pt x="1266187" y="1581128"/>
                      </a:lnTo>
                      <a:cubicBezTo>
                        <a:pt x="1262052" y="1708267"/>
                        <a:pt x="1326878" y="1813921"/>
                        <a:pt x="1413534" y="1819881"/>
                      </a:cubicBezTo>
                      <a:cubicBezTo>
                        <a:pt x="1501387" y="1825922"/>
                        <a:pt x="1579217" y="1727257"/>
                        <a:pt x="1588872" y="1598040"/>
                      </a:cubicBezTo>
                      <a:lnTo>
                        <a:pt x="1589172" y="1598055"/>
                      </a:lnTo>
                      <a:close/>
                      <a:moveTo>
                        <a:pt x="863949" y="761678"/>
                      </a:moveTo>
                      <a:lnTo>
                        <a:pt x="765078" y="1566901"/>
                      </a:lnTo>
                      <a:lnTo>
                        <a:pt x="764050" y="1575275"/>
                      </a:lnTo>
                      <a:lnTo>
                        <a:pt x="764617" y="1575345"/>
                      </a:lnTo>
                      <a:cubicBezTo>
                        <a:pt x="751624" y="1701884"/>
                        <a:pt x="808922" y="1811803"/>
                        <a:pt x="894951" y="1823794"/>
                      </a:cubicBezTo>
                      <a:cubicBezTo>
                        <a:pt x="982168" y="1835949"/>
                        <a:pt x="1066691" y="1742953"/>
                        <a:pt x="1085336" y="1614724"/>
                      </a:cubicBezTo>
                      <a:lnTo>
                        <a:pt x="1085635" y="1614761"/>
                      </a:lnTo>
                      <a:lnTo>
                        <a:pt x="1190378" y="761679"/>
                      </a:lnTo>
                      <a:close/>
                      <a:moveTo>
                        <a:pt x="295535" y="441623"/>
                      </a:moveTo>
                      <a:lnTo>
                        <a:pt x="3583899" y="441623"/>
                      </a:lnTo>
                      <a:cubicBezTo>
                        <a:pt x="3610412" y="441623"/>
                        <a:pt x="3631905" y="463116"/>
                        <a:pt x="3631905" y="489629"/>
                      </a:cubicBezTo>
                      <a:lnTo>
                        <a:pt x="3631905" y="655863"/>
                      </a:lnTo>
                      <a:lnTo>
                        <a:pt x="3884522" y="1666330"/>
                      </a:lnTo>
                      <a:cubicBezTo>
                        <a:pt x="3909974" y="1748325"/>
                        <a:pt x="3809191" y="1900953"/>
                        <a:pt x="3631905" y="1666330"/>
                      </a:cubicBezTo>
                      <a:lnTo>
                        <a:pt x="3631905" y="3970014"/>
                      </a:lnTo>
                      <a:lnTo>
                        <a:pt x="247529" y="3970014"/>
                      </a:lnTo>
                      <a:lnTo>
                        <a:pt x="247529" y="1768425"/>
                      </a:lnTo>
                      <a:cubicBezTo>
                        <a:pt x="263724" y="1795996"/>
                        <a:pt x="288366" y="1813812"/>
                        <a:pt x="317369" y="1820473"/>
                      </a:cubicBezTo>
                      <a:cubicBezTo>
                        <a:pt x="403196" y="1840184"/>
                        <a:pt x="495502" y="1754908"/>
                        <a:pt x="525251" y="1628793"/>
                      </a:cubicBezTo>
                      <a:lnTo>
                        <a:pt x="525545" y="1628855"/>
                      </a:lnTo>
                      <a:lnTo>
                        <a:pt x="709866" y="761679"/>
                      </a:lnTo>
                      <a:lnTo>
                        <a:pt x="378634" y="761679"/>
                      </a:lnTo>
                      <a:lnTo>
                        <a:pt x="210380" y="1553239"/>
                      </a:lnTo>
                      <a:lnTo>
                        <a:pt x="208625" y="1561492"/>
                      </a:lnTo>
                      <a:lnTo>
                        <a:pt x="209185" y="1561611"/>
                      </a:lnTo>
                      <a:cubicBezTo>
                        <a:pt x="202164" y="1598200"/>
                        <a:pt x="201274" y="1633895"/>
                        <a:pt x="207433" y="1666330"/>
                      </a:cubicBezTo>
                      <a:cubicBezTo>
                        <a:pt x="113985" y="1883037"/>
                        <a:pt x="-32319" y="1816968"/>
                        <a:pt x="6372" y="1666330"/>
                      </a:cubicBezTo>
                      <a:lnTo>
                        <a:pt x="249769" y="692744"/>
                      </a:lnTo>
                      <a:cubicBezTo>
                        <a:pt x="247993" y="689334"/>
                        <a:pt x="247529" y="685546"/>
                        <a:pt x="247529" y="681649"/>
                      </a:cubicBezTo>
                      <a:lnTo>
                        <a:pt x="247529" y="489629"/>
                      </a:lnTo>
                      <a:cubicBezTo>
                        <a:pt x="247529" y="463116"/>
                        <a:pt x="269022" y="441623"/>
                        <a:pt x="295535" y="441623"/>
                      </a:cubicBezTo>
                      <a:close/>
                      <a:moveTo>
                        <a:pt x="307785" y="0"/>
                      </a:moveTo>
                      <a:lnTo>
                        <a:pt x="3571649" y="0"/>
                      </a:lnTo>
                      <a:cubicBezTo>
                        <a:pt x="3604927" y="0"/>
                        <a:pt x="3631905" y="26978"/>
                        <a:pt x="3631905" y="60256"/>
                      </a:cubicBezTo>
                      <a:lnTo>
                        <a:pt x="3631905" y="301273"/>
                      </a:lnTo>
                      <a:cubicBezTo>
                        <a:pt x="3631905" y="334551"/>
                        <a:pt x="3604927" y="361529"/>
                        <a:pt x="3571649" y="361529"/>
                      </a:cubicBezTo>
                      <a:lnTo>
                        <a:pt x="307785" y="361529"/>
                      </a:lnTo>
                      <a:cubicBezTo>
                        <a:pt x="274507" y="361529"/>
                        <a:pt x="247529" y="334551"/>
                        <a:pt x="247529" y="301273"/>
                      </a:cubicBezTo>
                      <a:lnTo>
                        <a:pt x="247529" y="60256"/>
                      </a:lnTo>
                      <a:cubicBezTo>
                        <a:pt x="247529" y="26978"/>
                        <a:pt x="274507" y="0"/>
                        <a:pt x="307785" y="0"/>
                      </a:cubicBez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4286">
                    <a:defRPr/>
                  </a:pPr>
                  <a:endParaRPr lang="ko-KR" altLang="en-US" sz="2701" kern="0">
                    <a:solidFill>
                      <a:prstClr val="white"/>
                    </a:solidFill>
                    <a:latin typeface="Arial"/>
                  </a:endParaRPr>
                </a:p>
              </p:txBody>
            </p:sp>
            <p:sp>
              <p:nvSpPr>
                <p:cNvPr id="32" name="Isosceles Triangle 3">
                  <a:extLst>
                    <a:ext uri="{FF2B5EF4-FFF2-40B4-BE49-F238E27FC236}">
                      <a16:creationId xmlns:a16="http://schemas.microsoft.com/office/drawing/2014/main" id="{5DDB1DE3-2B5D-4A2E-B9E1-10E91900DE3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2229245">
                  <a:off x="2630628" y="1965414"/>
                  <a:ext cx="359661" cy="36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35086" h="3938802">
                      <a:moveTo>
                        <a:pt x="1861742" y="3314001"/>
                      </a:moveTo>
                      <a:cubicBezTo>
                        <a:pt x="1921395" y="3314001"/>
                        <a:pt x="1969754" y="3362360"/>
                        <a:pt x="1969754" y="3422013"/>
                      </a:cubicBezTo>
                      <a:cubicBezTo>
                        <a:pt x="1969754" y="3481666"/>
                        <a:pt x="1921395" y="3530025"/>
                        <a:pt x="1861742" y="3530025"/>
                      </a:cubicBezTo>
                      <a:cubicBezTo>
                        <a:pt x="1802089" y="3530025"/>
                        <a:pt x="1753730" y="3481666"/>
                        <a:pt x="1753730" y="3422013"/>
                      </a:cubicBezTo>
                      <a:cubicBezTo>
                        <a:pt x="1753730" y="3362360"/>
                        <a:pt x="1802089" y="3314001"/>
                        <a:pt x="1861742" y="3314001"/>
                      </a:cubicBezTo>
                      <a:close/>
                      <a:moveTo>
                        <a:pt x="2097646" y="2118753"/>
                      </a:moveTo>
                      <a:lnTo>
                        <a:pt x="2097646" y="2478753"/>
                      </a:lnTo>
                      <a:lnTo>
                        <a:pt x="2457646" y="2478753"/>
                      </a:lnTo>
                      <a:lnTo>
                        <a:pt x="2457646" y="2118753"/>
                      </a:lnTo>
                      <a:close/>
                      <a:moveTo>
                        <a:pt x="1476536" y="2118753"/>
                      </a:moveTo>
                      <a:lnTo>
                        <a:pt x="1476536" y="2478753"/>
                      </a:lnTo>
                      <a:lnTo>
                        <a:pt x="1836536" y="2478753"/>
                      </a:lnTo>
                      <a:lnTo>
                        <a:pt x="1836536" y="2118753"/>
                      </a:lnTo>
                      <a:close/>
                      <a:moveTo>
                        <a:pt x="2097646" y="1539638"/>
                      </a:moveTo>
                      <a:lnTo>
                        <a:pt x="2097646" y="1899638"/>
                      </a:lnTo>
                      <a:lnTo>
                        <a:pt x="2457646" y="1899638"/>
                      </a:lnTo>
                      <a:lnTo>
                        <a:pt x="2457646" y="1539638"/>
                      </a:lnTo>
                      <a:close/>
                      <a:moveTo>
                        <a:pt x="1476536" y="1539638"/>
                      </a:moveTo>
                      <a:lnTo>
                        <a:pt x="1476536" y="1899638"/>
                      </a:lnTo>
                      <a:lnTo>
                        <a:pt x="1836536" y="1899638"/>
                      </a:lnTo>
                      <a:lnTo>
                        <a:pt x="1836536" y="1539638"/>
                      </a:lnTo>
                      <a:close/>
                      <a:moveTo>
                        <a:pt x="1989788" y="770570"/>
                      </a:moveTo>
                      <a:lnTo>
                        <a:pt x="3429788" y="1850570"/>
                      </a:lnTo>
                      <a:lnTo>
                        <a:pt x="3430108" y="1850570"/>
                      </a:lnTo>
                      <a:lnTo>
                        <a:pt x="3430108" y="3938802"/>
                      </a:lnTo>
                      <a:lnTo>
                        <a:pt x="2265771" y="3938802"/>
                      </a:lnTo>
                      <a:lnTo>
                        <a:pt x="2265771" y="2786674"/>
                      </a:lnTo>
                      <a:lnTo>
                        <a:pt x="1669844" y="2786674"/>
                      </a:lnTo>
                      <a:lnTo>
                        <a:pt x="1669844" y="3938802"/>
                      </a:lnTo>
                      <a:lnTo>
                        <a:pt x="549788" y="3938802"/>
                      </a:lnTo>
                      <a:lnTo>
                        <a:pt x="549788" y="1850570"/>
                      </a:lnTo>
                      <a:close/>
                      <a:moveTo>
                        <a:pt x="1969233" y="1003"/>
                      </a:moveTo>
                      <a:cubicBezTo>
                        <a:pt x="1995162" y="-2644"/>
                        <a:pt x="2022483" y="3601"/>
                        <a:pt x="2045048" y="20601"/>
                      </a:cubicBezTo>
                      <a:lnTo>
                        <a:pt x="3894333" y="1413834"/>
                      </a:lnTo>
                      <a:cubicBezTo>
                        <a:pt x="3939464" y="1447835"/>
                        <a:pt x="3948486" y="1511986"/>
                        <a:pt x="3914485" y="1557117"/>
                      </a:cubicBezTo>
                      <a:lnTo>
                        <a:pt x="3756006" y="1767472"/>
                      </a:lnTo>
                      <a:cubicBezTo>
                        <a:pt x="3722004" y="1812603"/>
                        <a:pt x="3657854" y="1821626"/>
                        <a:pt x="3612722" y="1787625"/>
                      </a:cubicBezTo>
                      <a:lnTo>
                        <a:pt x="1967544" y="548164"/>
                      </a:lnTo>
                      <a:lnTo>
                        <a:pt x="322364" y="1787626"/>
                      </a:lnTo>
                      <a:cubicBezTo>
                        <a:pt x="277233" y="1821627"/>
                        <a:pt x="213082" y="1812604"/>
                        <a:pt x="179080" y="1767473"/>
                      </a:cubicBezTo>
                      <a:lnTo>
                        <a:pt x="20601" y="1557118"/>
                      </a:lnTo>
                      <a:cubicBezTo>
                        <a:pt x="-13400" y="1511987"/>
                        <a:pt x="-4378" y="1447836"/>
                        <a:pt x="40754" y="1413835"/>
                      </a:cubicBezTo>
                      <a:lnTo>
                        <a:pt x="1890038" y="20602"/>
                      </a:lnTo>
                      <a:cubicBezTo>
                        <a:pt x="1912604" y="3602"/>
                        <a:pt x="1939924" y="-2643"/>
                        <a:pt x="1965854" y="1004"/>
                      </a:cubicBezTo>
                      <a:lnTo>
                        <a:pt x="1967542" y="1586"/>
                      </a:lnTo>
                      <a:cubicBezTo>
                        <a:pt x="1968071" y="1171"/>
                        <a:pt x="1968652" y="1085"/>
                        <a:pt x="1969233" y="1003"/>
                      </a:cubicBez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4286">
                    <a:defRPr/>
                  </a:pPr>
                  <a:endParaRPr lang="ko-KR" altLang="en-US" sz="2701" kern="0">
                    <a:solidFill>
                      <a:prstClr val="white"/>
                    </a:solidFill>
                    <a:latin typeface="Arial"/>
                  </a:endParaRPr>
                </a:p>
              </p:txBody>
            </p:sp>
          </p:grp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B4B59C6D-0D35-4024-AB78-4F9D4712E3D6}"/>
                  </a:ext>
                </a:extLst>
              </p:cNvPr>
              <p:cNvGrpSpPr/>
              <p:nvPr/>
            </p:nvGrpSpPr>
            <p:grpSpPr>
              <a:xfrm rot="15054074">
                <a:off x="-267551" y="3562253"/>
                <a:ext cx="2125623" cy="852218"/>
                <a:chOff x="926950" y="1617134"/>
                <a:chExt cx="2125623" cy="852218"/>
              </a:xfrm>
              <a:grpFill/>
            </p:grpSpPr>
            <p:sp>
              <p:nvSpPr>
                <p:cNvPr id="23" name="Rectangle 14">
                  <a:extLst>
                    <a:ext uri="{FF2B5EF4-FFF2-40B4-BE49-F238E27FC236}">
                      <a16:creationId xmlns:a16="http://schemas.microsoft.com/office/drawing/2014/main" id="{DBA1CF6C-BDF3-4259-B035-5B188E44C937}"/>
                    </a:ext>
                  </a:extLst>
                </p:cNvPr>
                <p:cNvSpPr/>
                <p:nvPr/>
              </p:nvSpPr>
              <p:spPr>
                <a:xfrm rot="19949266">
                  <a:off x="1199615" y="1717912"/>
                  <a:ext cx="531261" cy="5312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42192" h="3931865">
                      <a:moveTo>
                        <a:pt x="2826148" y="3448804"/>
                      </a:moveTo>
                      <a:lnTo>
                        <a:pt x="2826148" y="3556804"/>
                      </a:lnTo>
                      <a:lnTo>
                        <a:pt x="3042148" y="3556804"/>
                      </a:lnTo>
                      <a:lnTo>
                        <a:pt x="3042148" y="3448804"/>
                      </a:lnTo>
                      <a:close/>
                      <a:moveTo>
                        <a:pt x="890988" y="3448804"/>
                      </a:moveTo>
                      <a:lnTo>
                        <a:pt x="890988" y="3556804"/>
                      </a:lnTo>
                      <a:lnTo>
                        <a:pt x="1106988" y="3556804"/>
                      </a:lnTo>
                      <a:lnTo>
                        <a:pt x="1106988" y="3448804"/>
                      </a:lnTo>
                      <a:close/>
                      <a:moveTo>
                        <a:pt x="3528192" y="3439467"/>
                      </a:moveTo>
                      <a:lnTo>
                        <a:pt x="3528192" y="3547467"/>
                      </a:lnTo>
                      <a:lnTo>
                        <a:pt x="3744192" y="3547467"/>
                      </a:lnTo>
                      <a:lnTo>
                        <a:pt x="3744192" y="3439467"/>
                      </a:lnTo>
                      <a:close/>
                      <a:moveTo>
                        <a:pt x="198000" y="3439467"/>
                      </a:moveTo>
                      <a:lnTo>
                        <a:pt x="198000" y="3547467"/>
                      </a:lnTo>
                      <a:lnTo>
                        <a:pt x="414000" y="3547467"/>
                      </a:lnTo>
                      <a:lnTo>
                        <a:pt x="414000" y="3439467"/>
                      </a:lnTo>
                      <a:close/>
                      <a:moveTo>
                        <a:pt x="2826148" y="3206154"/>
                      </a:moveTo>
                      <a:lnTo>
                        <a:pt x="2826148" y="3314154"/>
                      </a:lnTo>
                      <a:lnTo>
                        <a:pt x="3042148" y="3314154"/>
                      </a:lnTo>
                      <a:lnTo>
                        <a:pt x="3042148" y="3206154"/>
                      </a:lnTo>
                      <a:close/>
                      <a:moveTo>
                        <a:pt x="890988" y="3206154"/>
                      </a:moveTo>
                      <a:lnTo>
                        <a:pt x="890988" y="3314154"/>
                      </a:lnTo>
                      <a:lnTo>
                        <a:pt x="1106988" y="3314154"/>
                      </a:lnTo>
                      <a:lnTo>
                        <a:pt x="1106988" y="3206154"/>
                      </a:lnTo>
                      <a:close/>
                      <a:moveTo>
                        <a:pt x="3528192" y="3196817"/>
                      </a:moveTo>
                      <a:lnTo>
                        <a:pt x="3528192" y="3304817"/>
                      </a:lnTo>
                      <a:lnTo>
                        <a:pt x="3744192" y="3304817"/>
                      </a:lnTo>
                      <a:lnTo>
                        <a:pt x="3744192" y="3196817"/>
                      </a:lnTo>
                      <a:close/>
                      <a:moveTo>
                        <a:pt x="198000" y="3196817"/>
                      </a:moveTo>
                      <a:lnTo>
                        <a:pt x="198000" y="3304817"/>
                      </a:lnTo>
                      <a:lnTo>
                        <a:pt x="414000" y="3304817"/>
                      </a:lnTo>
                      <a:lnTo>
                        <a:pt x="414000" y="3196817"/>
                      </a:lnTo>
                      <a:close/>
                      <a:moveTo>
                        <a:pt x="2070064" y="3046635"/>
                      </a:moveTo>
                      <a:lnTo>
                        <a:pt x="2070064" y="3154635"/>
                      </a:lnTo>
                      <a:lnTo>
                        <a:pt x="2286064" y="3154635"/>
                      </a:lnTo>
                      <a:lnTo>
                        <a:pt x="2286064" y="3046635"/>
                      </a:lnTo>
                      <a:close/>
                      <a:moveTo>
                        <a:pt x="1638016" y="3037298"/>
                      </a:moveTo>
                      <a:lnTo>
                        <a:pt x="1638016" y="3145298"/>
                      </a:lnTo>
                      <a:lnTo>
                        <a:pt x="1854016" y="3145298"/>
                      </a:lnTo>
                      <a:lnTo>
                        <a:pt x="1854016" y="3037298"/>
                      </a:lnTo>
                      <a:close/>
                      <a:moveTo>
                        <a:pt x="2826148" y="2963504"/>
                      </a:moveTo>
                      <a:lnTo>
                        <a:pt x="2826148" y="3071504"/>
                      </a:lnTo>
                      <a:lnTo>
                        <a:pt x="3042148" y="3071504"/>
                      </a:lnTo>
                      <a:lnTo>
                        <a:pt x="3042148" y="2963504"/>
                      </a:lnTo>
                      <a:close/>
                      <a:moveTo>
                        <a:pt x="890988" y="2963504"/>
                      </a:moveTo>
                      <a:lnTo>
                        <a:pt x="890988" y="3071504"/>
                      </a:lnTo>
                      <a:lnTo>
                        <a:pt x="1106988" y="3071504"/>
                      </a:lnTo>
                      <a:lnTo>
                        <a:pt x="1106988" y="2963504"/>
                      </a:lnTo>
                      <a:close/>
                      <a:moveTo>
                        <a:pt x="3528192" y="2954167"/>
                      </a:moveTo>
                      <a:lnTo>
                        <a:pt x="3528192" y="3062167"/>
                      </a:lnTo>
                      <a:lnTo>
                        <a:pt x="3744192" y="3062167"/>
                      </a:lnTo>
                      <a:lnTo>
                        <a:pt x="3744192" y="2954167"/>
                      </a:lnTo>
                      <a:close/>
                      <a:moveTo>
                        <a:pt x="198000" y="2954167"/>
                      </a:moveTo>
                      <a:lnTo>
                        <a:pt x="198000" y="3062167"/>
                      </a:lnTo>
                      <a:lnTo>
                        <a:pt x="414000" y="3062167"/>
                      </a:lnTo>
                      <a:lnTo>
                        <a:pt x="414000" y="2954167"/>
                      </a:lnTo>
                      <a:close/>
                      <a:moveTo>
                        <a:pt x="2070064" y="2803981"/>
                      </a:moveTo>
                      <a:lnTo>
                        <a:pt x="2070064" y="2911981"/>
                      </a:lnTo>
                      <a:lnTo>
                        <a:pt x="2286064" y="2911981"/>
                      </a:lnTo>
                      <a:lnTo>
                        <a:pt x="2286064" y="2803981"/>
                      </a:lnTo>
                      <a:close/>
                      <a:moveTo>
                        <a:pt x="1638016" y="2794644"/>
                      </a:moveTo>
                      <a:lnTo>
                        <a:pt x="1638016" y="2902644"/>
                      </a:lnTo>
                      <a:lnTo>
                        <a:pt x="1854016" y="2902644"/>
                      </a:lnTo>
                      <a:lnTo>
                        <a:pt x="1854016" y="2794644"/>
                      </a:lnTo>
                      <a:close/>
                      <a:moveTo>
                        <a:pt x="2826148" y="2720854"/>
                      </a:moveTo>
                      <a:lnTo>
                        <a:pt x="2826148" y="2828854"/>
                      </a:lnTo>
                      <a:lnTo>
                        <a:pt x="3042148" y="2828854"/>
                      </a:lnTo>
                      <a:lnTo>
                        <a:pt x="3042148" y="2720854"/>
                      </a:lnTo>
                      <a:close/>
                      <a:moveTo>
                        <a:pt x="890988" y="2720854"/>
                      </a:moveTo>
                      <a:lnTo>
                        <a:pt x="890988" y="2828854"/>
                      </a:lnTo>
                      <a:lnTo>
                        <a:pt x="1106988" y="2828854"/>
                      </a:lnTo>
                      <a:lnTo>
                        <a:pt x="1106988" y="2720854"/>
                      </a:lnTo>
                      <a:close/>
                      <a:moveTo>
                        <a:pt x="3528192" y="2711517"/>
                      </a:moveTo>
                      <a:lnTo>
                        <a:pt x="3528192" y="2819517"/>
                      </a:lnTo>
                      <a:lnTo>
                        <a:pt x="3744192" y="2819517"/>
                      </a:lnTo>
                      <a:lnTo>
                        <a:pt x="3744192" y="2711517"/>
                      </a:lnTo>
                      <a:close/>
                      <a:moveTo>
                        <a:pt x="198000" y="2711517"/>
                      </a:moveTo>
                      <a:lnTo>
                        <a:pt x="198000" y="2819517"/>
                      </a:lnTo>
                      <a:lnTo>
                        <a:pt x="414000" y="2819517"/>
                      </a:lnTo>
                      <a:lnTo>
                        <a:pt x="414000" y="2711517"/>
                      </a:lnTo>
                      <a:close/>
                      <a:moveTo>
                        <a:pt x="2070064" y="2561331"/>
                      </a:moveTo>
                      <a:lnTo>
                        <a:pt x="2070064" y="2669331"/>
                      </a:lnTo>
                      <a:lnTo>
                        <a:pt x="2286064" y="2669331"/>
                      </a:lnTo>
                      <a:lnTo>
                        <a:pt x="2286064" y="2561331"/>
                      </a:lnTo>
                      <a:close/>
                      <a:moveTo>
                        <a:pt x="1638016" y="2551994"/>
                      </a:moveTo>
                      <a:lnTo>
                        <a:pt x="1638016" y="2659994"/>
                      </a:lnTo>
                      <a:lnTo>
                        <a:pt x="1854016" y="2659994"/>
                      </a:lnTo>
                      <a:lnTo>
                        <a:pt x="1854016" y="2551994"/>
                      </a:lnTo>
                      <a:close/>
                      <a:moveTo>
                        <a:pt x="2826148" y="2478204"/>
                      </a:moveTo>
                      <a:lnTo>
                        <a:pt x="2826148" y="2586204"/>
                      </a:lnTo>
                      <a:lnTo>
                        <a:pt x="3042148" y="2586204"/>
                      </a:lnTo>
                      <a:lnTo>
                        <a:pt x="3042148" y="2478204"/>
                      </a:lnTo>
                      <a:close/>
                      <a:moveTo>
                        <a:pt x="890988" y="2478204"/>
                      </a:moveTo>
                      <a:lnTo>
                        <a:pt x="890988" y="2586204"/>
                      </a:lnTo>
                      <a:lnTo>
                        <a:pt x="1106988" y="2586204"/>
                      </a:lnTo>
                      <a:lnTo>
                        <a:pt x="1106988" y="2478204"/>
                      </a:lnTo>
                      <a:close/>
                      <a:moveTo>
                        <a:pt x="3528192" y="2468867"/>
                      </a:moveTo>
                      <a:lnTo>
                        <a:pt x="3528192" y="2576867"/>
                      </a:lnTo>
                      <a:lnTo>
                        <a:pt x="3744192" y="2576867"/>
                      </a:lnTo>
                      <a:lnTo>
                        <a:pt x="3744192" y="2468867"/>
                      </a:lnTo>
                      <a:close/>
                      <a:moveTo>
                        <a:pt x="198000" y="2468867"/>
                      </a:moveTo>
                      <a:lnTo>
                        <a:pt x="198000" y="2576867"/>
                      </a:lnTo>
                      <a:lnTo>
                        <a:pt x="414000" y="2576867"/>
                      </a:lnTo>
                      <a:lnTo>
                        <a:pt x="414000" y="2468867"/>
                      </a:lnTo>
                      <a:close/>
                      <a:moveTo>
                        <a:pt x="2070064" y="2318681"/>
                      </a:moveTo>
                      <a:lnTo>
                        <a:pt x="2070064" y="2426681"/>
                      </a:lnTo>
                      <a:lnTo>
                        <a:pt x="2286064" y="2426681"/>
                      </a:lnTo>
                      <a:lnTo>
                        <a:pt x="2286064" y="2318681"/>
                      </a:lnTo>
                      <a:close/>
                      <a:moveTo>
                        <a:pt x="1638016" y="2309344"/>
                      </a:moveTo>
                      <a:lnTo>
                        <a:pt x="1638016" y="2417344"/>
                      </a:lnTo>
                      <a:lnTo>
                        <a:pt x="1854016" y="2417344"/>
                      </a:lnTo>
                      <a:lnTo>
                        <a:pt x="1854016" y="2309344"/>
                      </a:lnTo>
                      <a:close/>
                      <a:moveTo>
                        <a:pt x="2826148" y="2235554"/>
                      </a:moveTo>
                      <a:lnTo>
                        <a:pt x="2826148" y="2343554"/>
                      </a:lnTo>
                      <a:lnTo>
                        <a:pt x="3042148" y="2343554"/>
                      </a:lnTo>
                      <a:lnTo>
                        <a:pt x="3042148" y="2235554"/>
                      </a:lnTo>
                      <a:close/>
                      <a:moveTo>
                        <a:pt x="890988" y="2235554"/>
                      </a:moveTo>
                      <a:lnTo>
                        <a:pt x="890988" y="2343554"/>
                      </a:lnTo>
                      <a:lnTo>
                        <a:pt x="1106988" y="2343554"/>
                      </a:lnTo>
                      <a:lnTo>
                        <a:pt x="1106988" y="2235554"/>
                      </a:lnTo>
                      <a:close/>
                      <a:moveTo>
                        <a:pt x="3528192" y="2226217"/>
                      </a:moveTo>
                      <a:lnTo>
                        <a:pt x="3528192" y="2334217"/>
                      </a:lnTo>
                      <a:lnTo>
                        <a:pt x="3744192" y="2334217"/>
                      </a:lnTo>
                      <a:lnTo>
                        <a:pt x="3744192" y="2226217"/>
                      </a:lnTo>
                      <a:close/>
                      <a:moveTo>
                        <a:pt x="198000" y="2226217"/>
                      </a:moveTo>
                      <a:lnTo>
                        <a:pt x="198000" y="2334217"/>
                      </a:lnTo>
                      <a:lnTo>
                        <a:pt x="414000" y="2334217"/>
                      </a:lnTo>
                      <a:lnTo>
                        <a:pt x="414000" y="2226217"/>
                      </a:lnTo>
                      <a:close/>
                      <a:moveTo>
                        <a:pt x="2070064" y="2076031"/>
                      </a:moveTo>
                      <a:lnTo>
                        <a:pt x="2070064" y="2184031"/>
                      </a:lnTo>
                      <a:lnTo>
                        <a:pt x="2286064" y="2184031"/>
                      </a:lnTo>
                      <a:lnTo>
                        <a:pt x="2286064" y="2076031"/>
                      </a:lnTo>
                      <a:close/>
                      <a:moveTo>
                        <a:pt x="1638016" y="2066694"/>
                      </a:moveTo>
                      <a:lnTo>
                        <a:pt x="1638016" y="2174694"/>
                      </a:lnTo>
                      <a:lnTo>
                        <a:pt x="1854016" y="2174694"/>
                      </a:lnTo>
                      <a:lnTo>
                        <a:pt x="1854016" y="2066694"/>
                      </a:lnTo>
                      <a:close/>
                      <a:moveTo>
                        <a:pt x="2826148" y="1992904"/>
                      </a:moveTo>
                      <a:lnTo>
                        <a:pt x="2826148" y="2100904"/>
                      </a:lnTo>
                      <a:lnTo>
                        <a:pt x="3042148" y="2100904"/>
                      </a:lnTo>
                      <a:lnTo>
                        <a:pt x="3042148" y="1992904"/>
                      </a:lnTo>
                      <a:close/>
                      <a:moveTo>
                        <a:pt x="890988" y="1992904"/>
                      </a:moveTo>
                      <a:lnTo>
                        <a:pt x="890988" y="2100904"/>
                      </a:lnTo>
                      <a:lnTo>
                        <a:pt x="1106988" y="2100904"/>
                      </a:lnTo>
                      <a:lnTo>
                        <a:pt x="1106988" y="1992904"/>
                      </a:lnTo>
                      <a:close/>
                      <a:moveTo>
                        <a:pt x="3528192" y="1983567"/>
                      </a:moveTo>
                      <a:lnTo>
                        <a:pt x="3528192" y="2091567"/>
                      </a:lnTo>
                      <a:lnTo>
                        <a:pt x="3744192" y="2091567"/>
                      </a:lnTo>
                      <a:lnTo>
                        <a:pt x="3744192" y="1983567"/>
                      </a:lnTo>
                      <a:close/>
                      <a:moveTo>
                        <a:pt x="198000" y="1983567"/>
                      </a:moveTo>
                      <a:lnTo>
                        <a:pt x="198000" y="2091567"/>
                      </a:lnTo>
                      <a:lnTo>
                        <a:pt x="414000" y="2091567"/>
                      </a:lnTo>
                      <a:lnTo>
                        <a:pt x="414000" y="1983567"/>
                      </a:lnTo>
                      <a:close/>
                      <a:moveTo>
                        <a:pt x="2070064" y="1833381"/>
                      </a:moveTo>
                      <a:lnTo>
                        <a:pt x="2070064" y="1941381"/>
                      </a:lnTo>
                      <a:lnTo>
                        <a:pt x="2286064" y="1941381"/>
                      </a:lnTo>
                      <a:lnTo>
                        <a:pt x="2286064" y="1833381"/>
                      </a:lnTo>
                      <a:close/>
                      <a:moveTo>
                        <a:pt x="1638016" y="1824044"/>
                      </a:moveTo>
                      <a:lnTo>
                        <a:pt x="1638016" y="1932044"/>
                      </a:lnTo>
                      <a:lnTo>
                        <a:pt x="1854016" y="1932044"/>
                      </a:lnTo>
                      <a:lnTo>
                        <a:pt x="1854016" y="1824044"/>
                      </a:lnTo>
                      <a:close/>
                      <a:moveTo>
                        <a:pt x="2826148" y="1750254"/>
                      </a:moveTo>
                      <a:lnTo>
                        <a:pt x="2826148" y="1858254"/>
                      </a:lnTo>
                      <a:lnTo>
                        <a:pt x="3042148" y="1858254"/>
                      </a:lnTo>
                      <a:lnTo>
                        <a:pt x="3042148" y="1750254"/>
                      </a:lnTo>
                      <a:close/>
                      <a:moveTo>
                        <a:pt x="890988" y="1750254"/>
                      </a:moveTo>
                      <a:lnTo>
                        <a:pt x="890988" y="1858254"/>
                      </a:lnTo>
                      <a:lnTo>
                        <a:pt x="1106988" y="1858254"/>
                      </a:lnTo>
                      <a:lnTo>
                        <a:pt x="1106988" y="1750254"/>
                      </a:lnTo>
                      <a:close/>
                      <a:moveTo>
                        <a:pt x="3528192" y="1740917"/>
                      </a:moveTo>
                      <a:lnTo>
                        <a:pt x="3528192" y="1848917"/>
                      </a:lnTo>
                      <a:lnTo>
                        <a:pt x="3744192" y="1848917"/>
                      </a:lnTo>
                      <a:lnTo>
                        <a:pt x="3744192" y="1740917"/>
                      </a:lnTo>
                      <a:close/>
                      <a:moveTo>
                        <a:pt x="198000" y="1740917"/>
                      </a:moveTo>
                      <a:lnTo>
                        <a:pt x="198000" y="1848917"/>
                      </a:lnTo>
                      <a:lnTo>
                        <a:pt x="414000" y="1848917"/>
                      </a:lnTo>
                      <a:lnTo>
                        <a:pt x="414000" y="1740917"/>
                      </a:lnTo>
                      <a:close/>
                      <a:moveTo>
                        <a:pt x="2070064" y="1590731"/>
                      </a:moveTo>
                      <a:lnTo>
                        <a:pt x="2070064" y="1698731"/>
                      </a:lnTo>
                      <a:lnTo>
                        <a:pt x="2286064" y="1698731"/>
                      </a:lnTo>
                      <a:lnTo>
                        <a:pt x="2286064" y="1590731"/>
                      </a:lnTo>
                      <a:close/>
                      <a:moveTo>
                        <a:pt x="1638016" y="1581394"/>
                      </a:moveTo>
                      <a:lnTo>
                        <a:pt x="1638016" y="1689394"/>
                      </a:lnTo>
                      <a:lnTo>
                        <a:pt x="1854016" y="1689394"/>
                      </a:lnTo>
                      <a:lnTo>
                        <a:pt x="1854016" y="1581394"/>
                      </a:lnTo>
                      <a:close/>
                      <a:moveTo>
                        <a:pt x="3330192" y="1507604"/>
                      </a:moveTo>
                      <a:lnTo>
                        <a:pt x="3942192" y="1507604"/>
                      </a:lnTo>
                      <a:lnTo>
                        <a:pt x="3942192" y="3931865"/>
                      </a:lnTo>
                      <a:lnTo>
                        <a:pt x="3330192" y="3931865"/>
                      </a:lnTo>
                      <a:close/>
                      <a:moveTo>
                        <a:pt x="2826148" y="1507604"/>
                      </a:moveTo>
                      <a:lnTo>
                        <a:pt x="2826148" y="1615604"/>
                      </a:lnTo>
                      <a:lnTo>
                        <a:pt x="3042148" y="1615604"/>
                      </a:lnTo>
                      <a:lnTo>
                        <a:pt x="3042148" y="1507604"/>
                      </a:lnTo>
                      <a:close/>
                      <a:moveTo>
                        <a:pt x="890988" y="1507604"/>
                      </a:moveTo>
                      <a:lnTo>
                        <a:pt x="890988" y="1615604"/>
                      </a:lnTo>
                      <a:lnTo>
                        <a:pt x="1106988" y="1615604"/>
                      </a:lnTo>
                      <a:lnTo>
                        <a:pt x="1106988" y="1507604"/>
                      </a:lnTo>
                      <a:close/>
                      <a:moveTo>
                        <a:pt x="0" y="1507604"/>
                      </a:moveTo>
                      <a:lnTo>
                        <a:pt x="612000" y="1507604"/>
                      </a:lnTo>
                      <a:lnTo>
                        <a:pt x="612000" y="3931865"/>
                      </a:lnTo>
                      <a:lnTo>
                        <a:pt x="0" y="3931865"/>
                      </a:lnTo>
                      <a:close/>
                      <a:moveTo>
                        <a:pt x="2070064" y="1348081"/>
                      </a:moveTo>
                      <a:lnTo>
                        <a:pt x="2070064" y="1456081"/>
                      </a:lnTo>
                      <a:lnTo>
                        <a:pt x="2286064" y="1456081"/>
                      </a:lnTo>
                      <a:lnTo>
                        <a:pt x="2286064" y="1348081"/>
                      </a:lnTo>
                      <a:close/>
                      <a:moveTo>
                        <a:pt x="1638016" y="1338744"/>
                      </a:moveTo>
                      <a:lnTo>
                        <a:pt x="1638016" y="1446744"/>
                      </a:lnTo>
                      <a:lnTo>
                        <a:pt x="1854016" y="1446744"/>
                      </a:lnTo>
                      <a:lnTo>
                        <a:pt x="1854016" y="1338744"/>
                      </a:lnTo>
                      <a:close/>
                      <a:moveTo>
                        <a:pt x="2628148" y="1267865"/>
                      </a:moveTo>
                      <a:lnTo>
                        <a:pt x="3240148" y="1267865"/>
                      </a:lnTo>
                      <a:lnTo>
                        <a:pt x="3240148" y="3931865"/>
                      </a:lnTo>
                      <a:lnTo>
                        <a:pt x="2628148" y="3931865"/>
                      </a:lnTo>
                      <a:close/>
                      <a:moveTo>
                        <a:pt x="692988" y="1267865"/>
                      </a:moveTo>
                      <a:lnTo>
                        <a:pt x="1304988" y="1267865"/>
                      </a:lnTo>
                      <a:lnTo>
                        <a:pt x="1304988" y="3931865"/>
                      </a:lnTo>
                      <a:lnTo>
                        <a:pt x="692988" y="3931865"/>
                      </a:lnTo>
                      <a:close/>
                      <a:moveTo>
                        <a:pt x="2070064" y="1105431"/>
                      </a:moveTo>
                      <a:lnTo>
                        <a:pt x="2070064" y="1213431"/>
                      </a:lnTo>
                      <a:lnTo>
                        <a:pt x="2286064" y="1213431"/>
                      </a:lnTo>
                      <a:lnTo>
                        <a:pt x="2286064" y="1105431"/>
                      </a:lnTo>
                      <a:close/>
                      <a:moveTo>
                        <a:pt x="1638016" y="1096094"/>
                      </a:moveTo>
                      <a:lnTo>
                        <a:pt x="1638016" y="1204094"/>
                      </a:lnTo>
                      <a:lnTo>
                        <a:pt x="1854016" y="1204094"/>
                      </a:lnTo>
                      <a:lnTo>
                        <a:pt x="1854016" y="1096094"/>
                      </a:lnTo>
                      <a:close/>
                      <a:moveTo>
                        <a:pt x="2070064" y="862781"/>
                      </a:moveTo>
                      <a:lnTo>
                        <a:pt x="2070064" y="970781"/>
                      </a:lnTo>
                      <a:lnTo>
                        <a:pt x="2286064" y="970781"/>
                      </a:lnTo>
                      <a:lnTo>
                        <a:pt x="2286064" y="862781"/>
                      </a:lnTo>
                      <a:close/>
                      <a:moveTo>
                        <a:pt x="1638016" y="853444"/>
                      </a:moveTo>
                      <a:lnTo>
                        <a:pt x="1638016" y="961444"/>
                      </a:lnTo>
                      <a:lnTo>
                        <a:pt x="1854016" y="961444"/>
                      </a:lnTo>
                      <a:lnTo>
                        <a:pt x="1854016" y="853444"/>
                      </a:lnTo>
                      <a:close/>
                      <a:moveTo>
                        <a:pt x="1883174" y="0"/>
                      </a:moveTo>
                      <a:lnTo>
                        <a:pt x="2040907" y="0"/>
                      </a:lnTo>
                      <a:lnTo>
                        <a:pt x="2040907" y="355600"/>
                      </a:lnTo>
                      <a:lnTo>
                        <a:pt x="2178064" y="355600"/>
                      </a:lnTo>
                      <a:lnTo>
                        <a:pt x="2178064" y="596007"/>
                      </a:lnTo>
                      <a:lnTo>
                        <a:pt x="2538104" y="596007"/>
                      </a:lnTo>
                      <a:lnTo>
                        <a:pt x="2538104" y="3931865"/>
                      </a:lnTo>
                      <a:lnTo>
                        <a:pt x="2142040" y="3931865"/>
                      </a:lnTo>
                      <a:lnTo>
                        <a:pt x="2142040" y="3291036"/>
                      </a:lnTo>
                      <a:lnTo>
                        <a:pt x="1782040" y="3291036"/>
                      </a:lnTo>
                      <a:lnTo>
                        <a:pt x="1782040" y="3931865"/>
                      </a:lnTo>
                      <a:lnTo>
                        <a:pt x="1385976" y="3931865"/>
                      </a:lnTo>
                      <a:lnTo>
                        <a:pt x="1385976" y="596007"/>
                      </a:lnTo>
                      <a:lnTo>
                        <a:pt x="1746016" y="596007"/>
                      </a:lnTo>
                      <a:lnTo>
                        <a:pt x="1746016" y="355600"/>
                      </a:lnTo>
                      <a:lnTo>
                        <a:pt x="1883174" y="355600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4286">
                    <a:defRPr/>
                  </a:pPr>
                  <a:endParaRPr lang="ko-KR" altLang="en-US" sz="2701" kern="0">
                    <a:solidFill>
                      <a:prstClr val="white"/>
                    </a:solidFill>
                    <a:latin typeface="Arial"/>
                  </a:endParaRPr>
                </a:p>
              </p:txBody>
            </p:sp>
            <p:sp>
              <p:nvSpPr>
                <p:cNvPr id="24" name="Right Triangle 13">
                  <a:extLst>
                    <a:ext uri="{FF2B5EF4-FFF2-40B4-BE49-F238E27FC236}">
                      <a16:creationId xmlns:a16="http://schemas.microsoft.com/office/drawing/2014/main" id="{06C2E05B-D730-419F-9CAD-88A3B68DA605}"/>
                    </a:ext>
                  </a:extLst>
                </p:cNvPr>
                <p:cNvSpPr/>
                <p:nvPr/>
              </p:nvSpPr>
              <p:spPr>
                <a:xfrm>
                  <a:off x="1823542" y="1617134"/>
                  <a:ext cx="504056" cy="5040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8432" h="3921971">
                      <a:moveTo>
                        <a:pt x="3379043" y="3254688"/>
                      </a:moveTo>
                      <a:lnTo>
                        <a:pt x="3379043" y="3462328"/>
                      </a:lnTo>
                      <a:lnTo>
                        <a:pt x="3628183" y="3462328"/>
                      </a:lnTo>
                      <a:lnTo>
                        <a:pt x="3628183" y="3254688"/>
                      </a:lnTo>
                      <a:close/>
                      <a:moveTo>
                        <a:pt x="2945132" y="3254688"/>
                      </a:moveTo>
                      <a:lnTo>
                        <a:pt x="2945132" y="3462328"/>
                      </a:lnTo>
                      <a:lnTo>
                        <a:pt x="3194272" y="3462328"/>
                      </a:lnTo>
                      <a:lnTo>
                        <a:pt x="3194272" y="3254688"/>
                      </a:lnTo>
                      <a:close/>
                      <a:moveTo>
                        <a:pt x="2514947" y="3254688"/>
                      </a:moveTo>
                      <a:lnTo>
                        <a:pt x="2514947" y="3462328"/>
                      </a:lnTo>
                      <a:lnTo>
                        <a:pt x="2764087" y="3462328"/>
                      </a:lnTo>
                      <a:lnTo>
                        <a:pt x="2764087" y="3254688"/>
                      </a:lnTo>
                      <a:close/>
                      <a:moveTo>
                        <a:pt x="3379043" y="2864535"/>
                      </a:moveTo>
                      <a:lnTo>
                        <a:pt x="3379043" y="3072175"/>
                      </a:lnTo>
                      <a:lnTo>
                        <a:pt x="3628183" y="3072175"/>
                      </a:lnTo>
                      <a:lnTo>
                        <a:pt x="3628183" y="2864535"/>
                      </a:lnTo>
                      <a:close/>
                      <a:moveTo>
                        <a:pt x="2945132" y="2864535"/>
                      </a:moveTo>
                      <a:lnTo>
                        <a:pt x="2945132" y="3072175"/>
                      </a:lnTo>
                      <a:lnTo>
                        <a:pt x="3194272" y="3072175"/>
                      </a:lnTo>
                      <a:lnTo>
                        <a:pt x="3194272" y="2864535"/>
                      </a:lnTo>
                      <a:close/>
                      <a:moveTo>
                        <a:pt x="2514947" y="2864535"/>
                      </a:moveTo>
                      <a:lnTo>
                        <a:pt x="2514947" y="3072175"/>
                      </a:lnTo>
                      <a:lnTo>
                        <a:pt x="2764087" y="3072175"/>
                      </a:lnTo>
                      <a:lnTo>
                        <a:pt x="2764087" y="2864535"/>
                      </a:lnTo>
                      <a:close/>
                      <a:moveTo>
                        <a:pt x="1945832" y="2577619"/>
                      </a:moveTo>
                      <a:lnTo>
                        <a:pt x="1945832" y="2937659"/>
                      </a:lnTo>
                      <a:lnTo>
                        <a:pt x="2124754" y="2937659"/>
                      </a:lnTo>
                      <a:lnTo>
                        <a:pt x="2124754" y="2577619"/>
                      </a:lnTo>
                      <a:close/>
                      <a:moveTo>
                        <a:pt x="1531681" y="2577619"/>
                      </a:moveTo>
                      <a:lnTo>
                        <a:pt x="1531681" y="2937659"/>
                      </a:lnTo>
                      <a:lnTo>
                        <a:pt x="1710603" y="2937659"/>
                      </a:lnTo>
                      <a:lnTo>
                        <a:pt x="1710603" y="2577619"/>
                      </a:lnTo>
                      <a:close/>
                      <a:moveTo>
                        <a:pt x="1117528" y="2577619"/>
                      </a:moveTo>
                      <a:lnTo>
                        <a:pt x="1117528" y="2937659"/>
                      </a:lnTo>
                      <a:lnTo>
                        <a:pt x="1296450" y="2937659"/>
                      </a:lnTo>
                      <a:lnTo>
                        <a:pt x="1296450" y="2577619"/>
                      </a:lnTo>
                      <a:close/>
                      <a:moveTo>
                        <a:pt x="703375" y="2577619"/>
                      </a:moveTo>
                      <a:lnTo>
                        <a:pt x="703375" y="2937659"/>
                      </a:lnTo>
                      <a:lnTo>
                        <a:pt x="882297" y="2937659"/>
                      </a:lnTo>
                      <a:lnTo>
                        <a:pt x="882297" y="2577619"/>
                      </a:lnTo>
                      <a:close/>
                      <a:moveTo>
                        <a:pt x="289222" y="2577619"/>
                      </a:moveTo>
                      <a:lnTo>
                        <a:pt x="289222" y="2937659"/>
                      </a:lnTo>
                      <a:lnTo>
                        <a:pt x="468144" y="2937659"/>
                      </a:lnTo>
                      <a:lnTo>
                        <a:pt x="468144" y="2577619"/>
                      </a:lnTo>
                      <a:close/>
                      <a:moveTo>
                        <a:pt x="3379043" y="2474382"/>
                      </a:moveTo>
                      <a:lnTo>
                        <a:pt x="3379043" y="2682022"/>
                      </a:lnTo>
                      <a:lnTo>
                        <a:pt x="3628183" y="2682022"/>
                      </a:lnTo>
                      <a:lnTo>
                        <a:pt x="3628183" y="2474382"/>
                      </a:lnTo>
                      <a:close/>
                      <a:moveTo>
                        <a:pt x="2945132" y="2474382"/>
                      </a:moveTo>
                      <a:lnTo>
                        <a:pt x="2945132" y="2682022"/>
                      </a:lnTo>
                      <a:lnTo>
                        <a:pt x="3194272" y="2682022"/>
                      </a:lnTo>
                      <a:lnTo>
                        <a:pt x="3194272" y="2474382"/>
                      </a:lnTo>
                      <a:close/>
                      <a:moveTo>
                        <a:pt x="2514947" y="2474382"/>
                      </a:moveTo>
                      <a:lnTo>
                        <a:pt x="2514947" y="2682022"/>
                      </a:lnTo>
                      <a:lnTo>
                        <a:pt x="2764087" y="2682022"/>
                      </a:lnTo>
                      <a:lnTo>
                        <a:pt x="2764087" y="2474382"/>
                      </a:lnTo>
                      <a:close/>
                      <a:moveTo>
                        <a:pt x="3379043" y="2084229"/>
                      </a:moveTo>
                      <a:lnTo>
                        <a:pt x="3379043" y="2291869"/>
                      </a:lnTo>
                      <a:lnTo>
                        <a:pt x="3628183" y="2291869"/>
                      </a:lnTo>
                      <a:lnTo>
                        <a:pt x="3628183" y="2084229"/>
                      </a:lnTo>
                      <a:close/>
                      <a:moveTo>
                        <a:pt x="2945132" y="2084229"/>
                      </a:moveTo>
                      <a:lnTo>
                        <a:pt x="2945132" y="2291869"/>
                      </a:lnTo>
                      <a:lnTo>
                        <a:pt x="3194272" y="2291869"/>
                      </a:lnTo>
                      <a:lnTo>
                        <a:pt x="3194272" y="2084229"/>
                      </a:lnTo>
                      <a:close/>
                      <a:moveTo>
                        <a:pt x="2514947" y="2084229"/>
                      </a:moveTo>
                      <a:lnTo>
                        <a:pt x="2514947" y="2291869"/>
                      </a:lnTo>
                      <a:lnTo>
                        <a:pt x="2764087" y="2291869"/>
                      </a:lnTo>
                      <a:lnTo>
                        <a:pt x="2764087" y="2084229"/>
                      </a:lnTo>
                      <a:close/>
                      <a:moveTo>
                        <a:pt x="2124144" y="1714020"/>
                      </a:moveTo>
                      <a:lnTo>
                        <a:pt x="2124144" y="2164020"/>
                      </a:lnTo>
                      <a:lnTo>
                        <a:pt x="1296144" y="2164020"/>
                      </a:lnTo>
                      <a:close/>
                      <a:moveTo>
                        <a:pt x="197090" y="609603"/>
                      </a:moveTo>
                      <a:lnTo>
                        <a:pt x="525322" y="609603"/>
                      </a:lnTo>
                      <a:lnTo>
                        <a:pt x="584058" y="2101023"/>
                      </a:lnTo>
                      <a:lnTo>
                        <a:pt x="1296144" y="1714020"/>
                      </a:lnTo>
                      <a:lnTo>
                        <a:pt x="1296144" y="2164020"/>
                      </a:lnTo>
                      <a:lnTo>
                        <a:pt x="586539" y="2164020"/>
                      </a:lnTo>
                      <a:lnTo>
                        <a:pt x="590547" y="2265787"/>
                      </a:lnTo>
                      <a:lnTo>
                        <a:pt x="2232248" y="2265787"/>
                      </a:lnTo>
                      <a:lnTo>
                        <a:pt x="2232248" y="1954513"/>
                      </a:lnTo>
                      <a:lnTo>
                        <a:pt x="2232248" y="1054513"/>
                      </a:lnTo>
                      <a:lnTo>
                        <a:pt x="3888248" y="1954513"/>
                      </a:lnTo>
                      <a:lnTo>
                        <a:pt x="3888432" y="1954513"/>
                      </a:lnTo>
                      <a:lnTo>
                        <a:pt x="3888432" y="3921971"/>
                      </a:lnTo>
                      <a:lnTo>
                        <a:pt x="2304256" y="3921971"/>
                      </a:lnTo>
                      <a:lnTo>
                        <a:pt x="2232248" y="3921971"/>
                      </a:lnTo>
                      <a:lnTo>
                        <a:pt x="772857" y="3921971"/>
                      </a:lnTo>
                      <a:lnTo>
                        <a:pt x="772857" y="3290059"/>
                      </a:lnTo>
                      <a:lnTo>
                        <a:pt x="361206" y="3290059"/>
                      </a:lnTo>
                      <a:lnTo>
                        <a:pt x="361206" y="3921971"/>
                      </a:lnTo>
                      <a:lnTo>
                        <a:pt x="0" y="3921971"/>
                      </a:lnTo>
                      <a:lnTo>
                        <a:pt x="0" y="2265787"/>
                      </a:lnTo>
                      <a:lnTo>
                        <a:pt x="131865" y="2265787"/>
                      </a:lnTo>
                      <a:close/>
                      <a:moveTo>
                        <a:pt x="929888" y="0"/>
                      </a:moveTo>
                      <a:cubicBezTo>
                        <a:pt x="1019595" y="0"/>
                        <a:pt x="1124659" y="30463"/>
                        <a:pt x="1166726" y="102575"/>
                      </a:cubicBezTo>
                      <a:cubicBezTo>
                        <a:pt x="1212070" y="48192"/>
                        <a:pt x="1255094" y="19511"/>
                        <a:pt x="1304210" y="14210"/>
                      </a:cubicBezTo>
                      <a:cubicBezTo>
                        <a:pt x="1353326" y="8909"/>
                        <a:pt x="1418945" y="35057"/>
                        <a:pt x="1461423" y="70767"/>
                      </a:cubicBezTo>
                      <a:cubicBezTo>
                        <a:pt x="1500648" y="39845"/>
                        <a:pt x="1550404" y="23049"/>
                        <a:pt x="1604082" y="23049"/>
                      </a:cubicBezTo>
                      <a:cubicBezTo>
                        <a:pt x="1692530" y="23049"/>
                        <a:pt x="1770327" y="68651"/>
                        <a:pt x="1814928" y="137833"/>
                      </a:cubicBezTo>
                      <a:cubicBezTo>
                        <a:pt x="1859765" y="69447"/>
                        <a:pt x="1937139" y="24416"/>
                        <a:pt x="2025031" y="24416"/>
                      </a:cubicBezTo>
                      <a:cubicBezTo>
                        <a:pt x="2135143" y="24416"/>
                        <a:pt x="2228747" y="95092"/>
                        <a:pt x="2261925" y="193913"/>
                      </a:cubicBezTo>
                      <a:cubicBezTo>
                        <a:pt x="2262329" y="193791"/>
                        <a:pt x="2262735" y="193790"/>
                        <a:pt x="2263140" y="193790"/>
                      </a:cubicBezTo>
                      <a:cubicBezTo>
                        <a:pt x="2402209" y="193790"/>
                        <a:pt x="2514947" y="306528"/>
                        <a:pt x="2514947" y="445597"/>
                      </a:cubicBezTo>
                      <a:cubicBezTo>
                        <a:pt x="2514947" y="584666"/>
                        <a:pt x="2402209" y="697404"/>
                        <a:pt x="2263140" y="697404"/>
                      </a:cubicBezTo>
                      <a:cubicBezTo>
                        <a:pt x="2176391" y="697404"/>
                        <a:pt x="2099888" y="653537"/>
                        <a:pt x="2054640" y="586750"/>
                      </a:cubicBezTo>
                      <a:cubicBezTo>
                        <a:pt x="2010395" y="653762"/>
                        <a:pt x="1934062" y="697404"/>
                        <a:pt x="1847535" y="697404"/>
                      </a:cubicBezTo>
                      <a:cubicBezTo>
                        <a:pt x="1789311" y="697404"/>
                        <a:pt x="1735702" y="677642"/>
                        <a:pt x="1693695" y="643630"/>
                      </a:cubicBezTo>
                      <a:cubicBezTo>
                        <a:pt x="1651689" y="677642"/>
                        <a:pt x="1598080" y="697404"/>
                        <a:pt x="1539855" y="697404"/>
                      </a:cubicBezTo>
                      <a:cubicBezTo>
                        <a:pt x="1441551" y="697404"/>
                        <a:pt x="1356403" y="641072"/>
                        <a:pt x="1315888" y="558445"/>
                      </a:cubicBezTo>
                      <a:cubicBezTo>
                        <a:pt x="1272229" y="598661"/>
                        <a:pt x="1206400" y="634839"/>
                        <a:pt x="1149712" y="622576"/>
                      </a:cubicBezTo>
                      <a:cubicBezTo>
                        <a:pt x="1096483" y="611061"/>
                        <a:pt x="1025744" y="572014"/>
                        <a:pt x="984978" y="498638"/>
                      </a:cubicBezTo>
                      <a:cubicBezTo>
                        <a:pt x="959504" y="574665"/>
                        <a:pt x="887516" y="629050"/>
                        <a:pt x="802824" y="629050"/>
                      </a:cubicBezTo>
                      <a:cubicBezTo>
                        <a:pt x="724492" y="629050"/>
                        <a:pt x="657026" y="582526"/>
                        <a:pt x="627413" y="515210"/>
                      </a:cubicBezTo>
                      <a:cubicBezTo>
                        <a:pt x="584988" y="553591"/>
                        <a:pt x="527392" y="574026"/>
                        <a:pt x="479717" y="567162"/>
                      </a:cubicBezTo>
                      <a:cubicBezTo>
                        <a:pt x="439788" y="561414"/>
                        <a:pt x="406466" y="547383"/>
                        <a:pt x="379767" y="527160"/>
                      </a:cubicBezTo>
                      <a:cubicBezTo>
                        <a:pt x="310874" y="498171"/>
                        <a:pt x="262300" y="430445"/>
                        <a:pt x="261518" y="351249"/>
                      </a:cubicBezTo>
                      <a:cubicBezTo>
                        <a:pt x="261425" y="351089"/>
                        <a:pt x="261381" y="350918"/>
                        <a:pt x="261338" y="350746"/>
                      </a:cubicBezTo>
                      <a:cubicBezTo>
                        <a:pt x="228153" y="316942"/>
                        <a:pt x="208360" y="270473"/>
                        <a:pt x="208360" y="219381"/>
                      </a:cubicBezTo>
                      <a:cubicBezTo>
                        <a:pt x="208360" y="112466"/>
                        <a:pt x="295031" y="25795"/>
                        <a:pt x="401946" y="25795"/>
                      </a:cubicBezTo>
                      <a:cubicBezTo>
                        <a:pt x="425158" y="25795"/>
                        <a:pt x="447416" y="29880"/>
                        <a:pt x="467791" y="38056"/>
                      </a:cubicBezTo>
                      <a:cubicBezTo>
                        <a:pt x="585794" y="17893"/>
                        <a:pt x="696162" y="87852"/>
                        <a:pt x="737322" y="124235"/>
                      </a:cubicBezTo>
                      <a:cubicBezTo>
                        <a:pt x="782627" y="68126"/>
                        <a:pt x="852143" y="0"/>
                        <a:pt x="929888" y="0"/>
                      </a:cubicBez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4286">
                    <a:defRPr/>
                  </a:pPr>
                  <a:endParaRPr lang="ko-KR" altLang="en-US" sz="2701" kern="0">
                    <a:solidFill>
                      <a:prstClr val="white"/>
                    </a:solidFill>
                    <a:latin typeface="Arial"/>
                  </a:endParaRPr>
                </a:p>
              </p:txBody>
            </p:sp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1866F55D-6DFE-4FA1-A84E-63C1CC71B42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20700000">
                  <a:off x="2307865" y="1808900"/>
                  <a:ext cx="456968" cy="36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05825" h="2998234">
                      <a:moveTo>
                        <a:pt x="571963" y="2092124"/>
                      </a:moveTo>
                      <a:lnTo>
                        <a:pt x="465390" y="2092124"/>
                      </a:lnTo>
                      <a:lnTo>
                        <a:pt x="571963" y="2198697"/>
                      </a:lnTo>
                      <a:close/>
                      <a:moveTo>
                        <a:pt x="571962" y="1939097"/>
                      </a:moveTo>
                      <a:lnTo>
                        <a:pt x="465390" y="2045669"/>
                      </a:lnTo>
                      <a:lnTo>
                        <a:pt x="571962" y="2045669"/>
                      </a:lnTo>
                      <a:close/>
                      <a:moveTo>
                        <a:pt x="724990" y="2092124"/>
                      </a:moveTo>
                      <a:lnTo>
                        <a:pt x="618417" y="2092124"/>
                      </a:lnTo>
                      <a:lnTo>
                        <a:pt x="618418" y="2198697"/>
                      </a:lnTo>
                      <a:close/>
                      <a:moveTo>
                        <a:pt x="618418" y="1939104"/>
                      </a:moveTo>
                      <a:lnTo>
                        <a:pt x="618417" y="2045669"/>
                      </a:lnTo>
                      <a:lnTo>
                        <a:pt x="724982" y="2045669"/>
                      </a:lnTo>
                      <a:close/>
                      <a:moveTo>
                        <a:pt x="760612" y="1901643"/>
                      </a:moveTo>
                      <a:lnTo>
                        <a:pt x="654047" y="1901643"/>
                      </a:lnTo>
                      <a:lnTo>
                        <a:pt x="760612" y="2008208"/>
                      </a:lnTo>
                      <a:close/>
                      <a:moveTo>
                        <a:pt x="760612" y="1748616"/>
                      </a:moveTo>
                      <a:lnTo>
                        <a:pt x="654040" y="1855188"/>
                      </a:lnTo>
                      <a:lnTo>
                        <a:pt x="760612" y="1855188"/>
                      </a:lnTo>
                      <a:close/>
                      <a:moveTo>
                        <a:pt x="913640" y="1901643"/>
                      </a:moveTo>
                      <a:lnTo>
                        <a:pt x="807067" y="1901643"/>
                      </a:lnTo>
                      <a:lnTo>
                        <a:pt x="807067" y="2008216"/>
                      </a:lnTo>
                      <a:close/>
                      <a:moveTo>
                        <a:pt x="807067" y="1748615"/>
                      </a:moveTo>
                      <a:lnTo>
                        <a:pt x="807067" y="1855188"/>
                      </a:lnTo>
                      <a:lnTo>
                        <a:pt x="913640" y="1855188"/>
                      </a:lnTo>
                      <a:close/>
                      <a:moveTo>
                        <a:pt x="953368" y="1708887"/>
                      </a:moveTo>
                      <a:lnTo>
                        <a:pt x="846796" y="1708887"/>
                      </a:lnTo>
                      <a:lnTo>
                        <a:pt x="953368" y="1815459"/>
                      </a:lnTo>
                      <a:close/>
                      <a:moveTo>
                        <a:pt x="953368" y="1555860"/>
                      </a:moveTo>
                      <a:lnTo>
                        <a:pt x="846796" y="1662432"/>
                      </a:lnTo>
                      <a:lnTo>
                        <a:pt x="953368" y="1662432"/>
                      </a:lnTo>
                      <a:close/>
                      <a:moveTo>
                        <a:pt x="1106396" y="1708887"/>
                      </a:moveTo>
                      <a:lnTo>
                        <a:pt x="999823" y="1708887"/>
                      </a:lnTo>
                      <a:lnTo>
                        <a:pt x="999823" y="1815460"/>
                      </a:lnTo>
                      <a:close/>
                      <a:moveTo>
                        <a:pt x="999823" y="1555860"/>
                      </a:moveTo>
                      <a:lnTo>
                        <a:pt x="999823" y="1662432"/>
                      </a:lnTo>
                      <a:lnTo>
                        <a:pt x="1106396" y="1662432"/>
                      </a:lnTo>
                      <a:close/>
                      <a:moveTo>
                        <a:pt x="1144754" y="1514764"/>
                      </a:moveTo>
                      <a:lnTo>
                        <a:pt x="1038182" y="1514764"/>
                      </a:lnTo>
                      <a:lnTo>
                        <a:pt x="1144754" y="1621337"/>
                      </a:lnTo>
                      <a:close/>
                      <a:moveTo>
                        <a:pt x="1144754" y="1361737"/>
                      </a:moveTo>
                      <a:lnTo>
                        <a:pt x="1038182" y="1468309"/>
                      </a:lnTo>
                      <a:lnTo>
                        <a:pt x="1144754" y="1468309"/>
                      </a:lnTo>
                      <a:close/>
                      <a:moveTo>
                        <a:pt x="1297782" y="1514764"/>
                      </a:moveTo>
                      <a:lnTo>
                        <a:pt x="1191209" y="1514764"/>
                      </a:lnTo>
                      <a:lnTo>
                        <a:pt x="1191209" y="1621337"/>
                      </a:lnTo>
                      <a:close/>
                      <a:moveTo>
                        <a:pt x="1191209" y="1361737"/>
                      </a:moveTo>
                      <a:lnTo>
                        <a:pt x="1191209" y="1468309"/>
                      </a:lnTo>
                      <a:lnTo>
                        <a:pt x="1297782" y="1468309"/>
                      </a:lnTo>
                      <a:close/>
                      <a:moveTo>
                        <a:pt x="1335838" y="1323681"/>
                      </a:moveTo>
                      <a:lnTo>
                        <a:pt x="1229266" y="1323681"/>
                      </a:lnTo>
                      <a:lnTo>
                        <a:pt x="1335838" y="1430253"/>
                      </a:lnTo>
                      <a:close/>
                      <a:moveTo>
                        <a:pt x="1335838" y="1170654"/>
                      </a:moveTo>
                      <a:lnTo>
                        <a:pt x="1229266" y="1277226"/>
                      </a:lnTo>
                      <a:lnTo>
                        <a:pt x="1335838" y="1277226"/>
                      </a:lnTo>
                      <a:close/>
                      <a:moveTo>
                        <a:pt x="1488865" y="1323681"/>
                      </a:moveTo>
                      <a:lnTo>
                        <a:pt x="1382293" y="1323681"/>
                      </a:lnTo>
                      <a:lnTo>
                        <a:pt x="1382293" y="1430253"/>
                      </a:lnTo>
                      <a:close/>
                      <a:moveTo>
                        <a:pt x="1382293" y="1170653"/>
                      </a:moveTo>
                      <a:lnTo>
                        <a:pt x="1382293" y="1277226"/>
                      </a:lnTo>
                      <a:lnTo>
                        <a:pt x="1488865" y="1277226"/>
                      </a:lnTo>
                      <a:close/>
                      <a:moveTo>
                        <a:pt x="2914702" y="2523007"/>
                      </a:moveTo>
                      <a:cubicBezTo>
                        <a:pt x="2900642" y="2508947"/>
                        <a:pt x="2877845" y="2508947"/>
                        <a:pt x="2863784" y="2523007"/>
                      </a:cubicBezTo>
                      <a:cubicBezTo>
                        <a:pt x="2849724" y="2537067"/>
                        <a:pt x="2849724" y="2559864"/>
                        <a:pt x="2863784" y="2573924"/>
                      </a:cubicBezTo>
                      <a:cubicBezTo>
                        <a:pt x="2877845" y="2587985"/>
                        <a:pt x="2900642" y="2587985"/>
                        <a:pt x="2914702" y="2573924"/>
                      </a:cubicBezTo>
                      <a:cubicBezTo>
                        <a:pt x="2928762" y="2559864"/>
                        <a:pt x="2928762" y="2537067"/>
                        <a:pt x="2914702" y="2523007"/>
                      </a:cubicBezTo>
                      <a:close/>
                      <a:moveTo>
                        <a:pt x="1526922" y="1132597"/>
                      </a:moveTo>
                      <a:lnTo>
                        <a:pt x="1420350" y="1132596"/>
                      </a:lnTo>
                      <a:lnTo>
                        <a:pt x="1526922" y="1239169"/>
                      </a:lnTo>
                      <a:close/>
                      <a:moveTo>
                        <a:pt x="1526922" y="979569"/>
                      </a:moveTo>
                      <a:lnTo>
                        <a:pt x="1420350" y="1086141"/>
                      </a:lnTo>
                      <a:lnTo>
                        <a:pt x="1526922" y="1086142"/>
                      </a:lnTo>
                      <a:close/>
                      <a:moveTo>
                        <a:pt x="1679950" y="1132597"/>
                      </a:moveTo>
                      <a:lnTo>
                        <a:pt x="1573377" y="1132597"/>
                      </a:lnTo>
                      <a:lnTo>
                        <a:pt x="1573377" y="1239169"/>
                      </a:lnTo>
                      <a:close/>
                      <a:moveTo>
                        <a:pt x="1573377" y="979569"/>
                      </a:moveTo>
                      <a:lnTo>
                        <a:pt x="1573377" y="1086142"/>
                      </a:lnTo>
                      <a:lnTo>
                        <a:pt x="1679950" y="1086142"/>
                      </a:lnTo>
                      <a:close/>
                      <a:moveTo>
                        <a:pt x="1718007" y="941512"/>
                      </a:moveTo>
                      <a:lnTo>
                        <a:pt x="1611434" y="941512"/>
                      </a:lnTo>
                      <a:lnTo>
                        <a:pt x="1718007" y="1048085"/>
                      </a:lnTo>
                      <a:close/>
                      <a:moveTo>
                        <a:pt x="1718006" y="788485"/>
                      </a:moveTo>
                      <a:lnTo>
                        <a:pt x="1611434" y="895057"/>
                      </a:lnTo>
                      <a:lnTo>
                        <a:pt x="1718006" y="895057"/>
                      </a:lnTo>
                      <a:close/>
                      <a:moveTo>
                        <a:pt x="1871034" y="941512"/>
                      </a:moveTo>
                      <a:lnTo>
                        <a:pt x="1764461" y="941512"/>
                      </a:lnTo>
                      <a:lnTo>
                        <a:pt x="1764462" y="1048085"/>
                      </a:lnTo>
                      <a:close/>
                      <a:moveTo>
                        <a:pt x="1764461" y="788485"/>
                      </a:moveTo>
                      <a:lnTo>
                        <a:pt x="1764462" y="895057"/>
                      </a:lnTo>
                      <a:lnTo>
                        <a:pt x="1871034" y="895057"/>
                      </a:lnTo>
                      <a:close/>
                      <a:moveTo>
                        <a:pt x="3382381" y="1946466"/>
                      </a:moveTo>
                      <a:lnTo>
                        <a:pt x="2893361" y="2435486"/>
                      </a:lnTo>
                      <a:lnTo>
                        <a:pt x="2933988" y="2428503"/>
                      </a:lnTo>
                      <a:lnTo>
                        <a:pt x="3009207" y="2503722"/>
                      </a:lnTo>
                      <a:lnTo>
                        <a:pt x="3003173" y="2538827"/>
                      </a:lnTo>
                      <a:lnTo>
                        <a:pt x="3488958" y="2053042"/>
                      </a:lnTo>
                      <a:lnTo>
                        <a:pt x="3388629" y="1952714"/>
                      </a:lnTo>
                      <a:close/>
                      <a:moveTo>
                        <a:pt x="2405874" y="794872"/>
                      </a:moveTo>
                      <a:lnTo>
                        <a:pt x="2299301" y="794872"/>
                      </a:lnTo>
                      <a:lnTo>
                        <a:pt x="2405874" y="901444"/>
                      </a:lnTo>
                      <a:close/>
                      <a:moveTo>
                        <a:pt x="2789111" y="1176277"/>
                      </a:moveTo>
                      <a:lnTo>
                        <a:pt x="2682538" y="1176278"/>
                      </a:lnTo>
                      <a:lnTo>
                        <a:pt x="2789111" y="1282850"/>
                      </a:lnTo>
                      <a:close/>
                      <a:moveTo>
                        <a:pt x="2596355" y="983521"/>
                      </a:moveTo>
                      <a:lnTo>
                        <a:pt x="2489782" y="983522"/>
                      </a:lnTo>
                      <a:lnTo>
                        <a:pt x="2596355" y="1090094"/>
                      </a:lnTo>
                      <a:close/>
                      <a:moveTo>
                        <a:pt x="3174317" y="1558747"/>
                      </a:moveTo>
                      <a:lnTo>
                        <a:pt x="3067745" y="1558747"/>
                      </a:lnTo>
                      <a:lnTo>
                        <a:pt x="3174317" y="1665320"/>
                      </a:lnTo>
                      <a:close/>
                      <a:moveTo>
                        <a:pt x="2983234" y="1367664"/>
                      </a:moveTo>
                      <a:lnTo>
                        <a:pt x="2876661" y="1367664"/>
                      </a:lnTo>
                      <a:lnTo>
                        <a:pt x="2983234" y="1474236"/>
                      </a:lnTo>
                      <a:close/>
                      <a:moveTo>
                        <a:pt x="3556486" y="1940915"/>
                      </a:moveTo>
                      <a:lnTo>
                        <a:pt x="3449914" y="1940915"/>
                      </a:lnTo>
                      <a:lnTo>
                        <a:pt x="3556487" y="2047488"/>
                      </a:lnTo>
                      <a:close/>
                      <a:moveTo>
                        <a:pt x="3365402" y="1749831"/>
                      </a:moveTo>
                      <a:lnTo>
                        <a:pt x="3258830" y="1749831"/>
                      </a:lnTo>
                      <a:lnTo>
                        <a:pt x="3365402" y="1856404"/>
                      </a:lnTo>
                      <a:close/>
                      <a:moveTo>
                        <a:pt x="3761426" y="2144804"/>
                      </a:moveTo>
                      <a:lnTo>
                        <a:pt x="3654853" y="2144804"/>
                      </a:lnTo>
                      <a:lnTo>
                        <a:pt x="3761426" y="2251377"/>
                      </a:lnTo>
                      <a:close/>
                      <a:moveTo>
                        <a:pt x="2405874" y="657532"/>
                      </a:moveTo>
                      <a:lnTo>
                        <a:pt x="2314989" y="748417"/>
                      </a:lnTo>
                      <a:lnTo>
                        <a:pt x="2405874" y="748417"/>
                      </a:lnTo>
                      <a:close/>
                      <a:moveTo>
                        <a:pt x="2558894" y="794872"/>
                      </a:moveTo>
                      <a:lnTo>
                        <a:pt x="2452329" y="794872"/>
                      </a:lnTo>
                      <a:lnTo>
                        <a:pt x="2452329" y="901437"/>
                      </a:lnTo>
                      <a:close/>
                      <a:moveTo>
                        <a:pt x="2596355" y="830501"/>
                      </a:moveTo>
                      <a:lnTo>
                        <a:pt x="2489790" y="937067"/>
                      </a:lnTo>
                      <a:lnTo>
                        <a:pt x="2596355" y="937067"/>
                      </a:lnTo>
                      <a:close/>
                      <a:moveTo>
                        <a:pt x="2942138" y="1176278"/>
                      </a:moveTo>
                      <a:lnTo>
                        <a:pt x="2835566" y="1176277"/>
                      </a:lnTo>
                      <a:lnTo>
                        <a:pt x="2835566" y="1282850"/>
                      </a:lnTo>
                      <a:close/>
                      <a:moveTo>
                        <a:pt x="2789111" y="1023250"/>
                      </a:moveTo>
                      <a:lnTo>
                        <a:pt x="2682538" y="1129823"/>
                      </a:lnTo>
                      <a:lnTo>
                        <a:pt x="2789111" y="1129823"/>
                      </a:lnTo>
                      <a:close/>
                      <a:moveTo>
                        <a:pt x="2749382" y="983521"/>
                      </a:moveTo>
                      <a:lnTo>
                        <a:pt x="2642810" y="983522"/>
                      </a:lnTo>
                      <a:lnTo>
                        <a:pt x="2642810" y="1090094"/>
                      </a:lnTo>
                      <a:close/>
                      <a:moveTo>
                        <a:pt x="3327345" y="1558747"/>
                      </a:moveTo>
                      <a:lnTo>
                        <a:pt x="3220772" y="1558747"/>
                      </a:lnTo>
                      <a:lnTo>
                        <a:pt x="3220772" y="1665320"/>
                      </a:lnTo>
                      <a:close/>
                      <a:moveTo>
                        <a:pt x="3174317" y="1405720"/>
                      </a:moveTo>
                      <a:lnTo>
                        <a:pt x="3067745" y="1512292"/>
                      </a:lnTo>
                      <a:lnTo>
                        <a:pt x="3174317" y="1512292"/>
                      </a:lnTo>
                      <a:close/>
                      <a:moveTo>
                        <a:pt x="3136261" y="1367664"/>
                      </a:moveTo>
                      <a:lnTo>
                        <a:pt x="3029688" y="1367664"/>
                      </a:lnTo>
                      <a:lnTo>
                        <a:pt x="3029689" y="1474236"/>
                      </a:lnTo>
                      <a:close/>
                      <a:moveTo>
                        <a:pt x="2983234" y="1214636"/>
                      </a:moveTo>
                      <a:lnTo>
                        <a:pt x="2876661" y="1321209"/>
                      </a:lnTo>
                      <a:lnTo>
                        <a:pt x="2983234" y="1321209"/>
                      </a:lnTo>
                      <a:close/>
                      <a:moveTo>
                        <a:pt x="3709514" y="1940915"/>
                      </a:moveTo>
                      <a:lnTo>
                        <a:pt x="3602941" y="1940915"/>
                      </a:lnTo>
                      <a:lnTo>
                        <a:pt x="3602942" y="2047488"/>
                      </a:lnTo>
                      <a:close/>
                      <a:moveTo>
                        <a:pt x="3556487" y="1787888"/>
                      </a:moveTo>
                      <a:lnTo>
                        <a:pt x="3449914" y="1894460"/>
                      </a:lnTo>
                      <a:lnTo>
                        <a:pt x="3556486" y="1894460"/>
                      </a:lnTo>
                      <a:close/>
                      <a:moveTo>
                        <a:pt x="3518430" y="1749831"/>
                      </a:moveTo>
                      <a:lnTo>
                        <a:pt x="3411857" y="1749831"/>
                      </a:lnTo>
                      <a:lnTo>
                        <a:pt x="3411857" y="1856403"/>
                      </a:lnTo>
                      <a:close/>
                      <a:moveTo>
                        <a:pt x="3365402" y="1596803"/>
                      </a:moveTo>
                      <a:lnTo>
                        <a:pt x="3258830" y="1703376"/>
                      </a:lnTo>
                      <a:lnTo>
                        <a:pt x="3365402" y="1703376"/>
                      </a:lnTo>
                      <a:close/>
                      <a:moveTo>
                        <a:pt x="3761426" y="1991777"/>
                      </a:moveTo>
                      <a:lnTo>
                        <a:pt x="3654853" y="2098349"/>
                      </a:lnTo>
                      <a:lnTo>
                        <a:pt x="3761426" y="2098349"/>
                      </a:lnTo>
                      <a:close/>
                      <a:moveTo>
                        <a:pt x="2452329" y="641845"/>
                      </a:moveTo>
                      <a:lnTo>
                        <a:pt x="2452329" y="748417"/>
                      </a:lnTo>
                      <a:lnTo>
                        <a:pt x="2558901" y="748417"/>
                      </a:lnTo>
                      <a:close/>
                      <a:moveTo>
                        <a:pt x="2835566" y="1023250"/>
                      </a:moveTo>
                      <a:lnTo>
                        <a:pt x="2835566" y="1129822"/>
                      </a:lnTo>
                      <a:lnTo>
                        <a:pt x="2942138" y="1129822"/>
                      </a:lnTo>
                      <a:close/>
                      <a:moveTo>
                        <a:pt x="2642810" y="830494"/>
                      </a:moveTo>
                      <a:lnTo>
                        <a:pt x="2642810" y="937066"/>
                      </a:lnTo>
                      <a:lnTo>
                        <a:pt x="2749382" y="937066"/>
                      </a:lnTo>
                      <a:close/>
                      <a:moveTo>
                        <a:pt x="3220772" y="1405720"/>
                      </a:moveTo>
                      <a:lnTo>
                        <a:pt x="3220772" y="1512292"/>
                      </a:lnTo>
                      <a:lnTo>
                        <a:pt x="3327344" y="1512292"/>
                      </a:lnTo>
                      <a:close/>
                      <a:moveTo>
                        <a:pt x="3029688" y="1214636"/>
                      </a:moveTo>
                      <a:lnTo>
                        <a:pt x="3029688" y="1321209"/>
                      </a:lnTo>
                      <a:lnTo>
                        <a:pt x="3136261" y="1321209"/>
                      </a:lnTo>
                      <a:close/>
                      <a:moveTo>
                        <a:pt x="3602941" y="1787888"/>
                      </a:moveTo>
                      <a:lnTo>
                        <a:pt x="3602941" y="1894460"/>
                      </a:lnTo>
                      <a:lnTo>
                        <a:pt x="3709514" y="1894460"/>
                      </a:lnTo>
                      <a:close/>
                      <a:moveTo>
                        <a:pt x="3411857" y="1596803"/>
                      </a:moveTo>
                      <a:lnTo>
                        <a:pt x="3411857" y="1703376"/>
                      </a:lnTo>
                      <a:lnTo>
                        <a:pt x="3518429" y="1703376"/>
                      </a:lnTo>
                      <a:close/>
                      <a:moveTo>
                        <a:pt x="2353083" y="150965"/>
                      </a:moveTo>
                      <a:lnTo>
                        <a:pt x="2025288" y="132265"/>
                      </a:lnTo>
                      <a:lnTo>
                        <a:pt x="2071608" y="178585"/>
                      </a:lnTo>
                      <a:lnTo>
                        <a:pt x="2093619" y="156574"/>
                      </a:lnTo>
                      <a:lnTo>
                        <a:pt x="2220546" y="283501"/>
                      </a:lnTo>
                      <a:close/>
                      <a:moveTo>
                        <a:pt x="2523312" y="286240"/>
                      </a:moveTo>
                      <a:lnTo>
                        <a:pt x="2373298" y="436253"/>
                      </a:lnTo>
                      <a:lnTo>
                        <a:pt x="2500225" y="563180"/>
                      </a:lnTo>
                      <a:lnTo>
                        <a:pt x="2473487" y="589919"/>
                      </a:lnTo>
                      <a:lnTo>
                        <a:pt x="2618667" y="735099"/>
                      </a:lnTo>
                      <a:lnTo>
                        <a:pt x="2619582" y="734183"/>
                      </a:lnTo>
                      <a:lnTo>
                        <a:pt x="2812338" y="926939"/>
                      </a:lnTo>
                      <a:lnTo>
                        <a:pt x="2845693" y="960294"/>
                      </a:lnTo>
                      <a:lnTo>
                        <a:pt x="3005093" y="1119693"/>
                      </a:lnTo>
                      <a:lnTo>
                        <a:pt x="3006461" y="1118325"/>
                      </a:lnTo>
                      <a:lnTo>
                        <a:pt x="3197545" y="1309409"/>
                      </a:lnTo>
                      <a:lnTo>
                        <a:pt x="3232572" y="1344436"/>
                      </a:lnTo>
                      <a:lnTo>
                        <a:pt x="3246403" y="1358267"/>
                      </a:lnTo>
                      <a:close/>
                      <a:moveTo>
                        <a:pt x="2523816" y="30335"/>
                      </a:moveTo>
                      <a:lnTo>
                        <a:pt x="2626629" y="133149"/>
                      </a:lnTo>
                      <a:lnTo>
                        <a:pt x="2552082" y="207696"/>
                      </a:lnTo>
                      <a:lnTo>
                        <a:pt x="2576968" y="232583"/>
                      </a:lnTo>
                      <a:lnTo>
                        <a:pt x="2575182" y="234369"/>
                      </a:lnTo>
                      <a:lnTo>
                        <a:pt x="3513251" y="1625113"/>
                      </a:lnTo>
                      <a:lnTo>
                        <a:pt x="3579714" y="1691577"/>
                      </a:lnTo>
                      <a:lnTo>
                        <a:pt x="3614741" y="1726603"/>
                      </a:lnTo>
                      <a:lnTo>
                        <a:pt x="3784128" y="1895991"/>
                      </a:lnTo>
                      <a:lnTo>
                        <a:pt x="3784653" y="1895466"/>
                      </a:lnTo>
                      <a:lnTo>
                        <a:pt x="3802957" y="1913770"/>
                      </a:lnTo>
                      <a:lnTo>
                        <a:pt x="3802957" y="1914820"/>
                      </a:lnTo>
                      <a:lnTo>
                        <a:pt x="3805825" y="1917687"/>
                      </a:lnTo>
                      <a:lnTo>
                        <a:pt x="3802957" y="1920555"/>
                      </a:lnTo>
                      <a:lnTo>
                        <a:pt x="3802957" y="2329384"/>
                      </a:lnTo>
                      <a:lnTo>
                        <a:pt x="3784653" y="2347688"/>
                      </a:lnTo>
                      <a:lnTo>
                        <a:pt x="3580239" y="2143274"/>
                      </a:lnTo>
                      <a:lnTo>
                        <a:pt x="3579714" y="2143798"/>
                      </a:lnTo>
                      <a:lnTo>
                        <a:pt x="3514414" y="2078498"/>
                      </a:lnTo>
                      <a:lnTo>
                        <a:pt x="2992605" y="2600306"/>
                      </a:lnTo>
                      <a:lnTo>
                        <a:pt x="2990741" y="2611151"/>
                      </a:lnTo>
                      <a:lnTo>
                        <a:pt x="2771416" y="2767764"/>
                      </a:lnTo>
                      <a:lnTo>
                        <a:pt x="2746140" y="2742487"/>
                      </a:lnTo>
                      <a:lnTo>
                        <a:pt x="2670170" y="2818456"/>
                      </a:lnTo>
                      <a:lnTo>
                        <a:pt x="2651401" y="2799687"/>
                      </a:lnTo>
                      <a:cubicBezTo>
                        <a:pt x="2625528" y="2785735"/>
                        <a:pt x="2592950" y="2788926"/>
                        <a:pt x="2569612" y="2809139"/>
                      </a:cubicBezTo>
                      <a:cubicBezTo>
                        <a:pt x="2540180" y="2834630"/>
                        <a:pt x="2535445" y="2878528"/>
                        <a:pt x="2558763" y="2909709"/>
                      </a:cubicBezTo>
                      <a:cubicBezTo>
                        <a:pt x="2580225" y="2939886"/>
                        <a:pt x="2602221" y="2944074"/>
                        <a:pt x="2698387" y="2956528"/>
                      </a:cubicBezTo>
                      <a:cubicBezTo>
                        <a:pt x="2612716" y="3019512"/>
                        <a:pt x="2549084" y="3004923"/>
                        <a:pt x="2499317" y="2954166"/>
                      </a:cubicBezTo>
                      <a:cubicBezTo>
                        <a:pt x="2449549" y="2903408"/>
                        <a:pt x="2462151" y="2804007"/>
                        <a:pt x="2521014" y="2753027"/>
                      </a:cubicBezTo>
                      <a:cubicBezTo>
                        <a:pt x="2561003" y="2718393"/>
                        <a:pt x="2614554" y="2708748"/>
                        <a:pt x="2661444" y="2725347"/>
                      </a:cubicBezTo>
                      <a:lnTo>
                        <a:pt x="2695222" y="2691569"/>
                      </a:lnTo>
                      <a:lnTo>
                        <a:pt x="2669947" y="2666294"/>
                      </a:lnTo>
                      <a:lnTo>
                        <a:pt x="2810390" y="2469612"/>
                      </a:lnTo>
                      <a:lnTo>
                        <a:pt x="2809356" y="2468579"/>
                      </a:lnTo>
                      <a:lnTo>
                        <a:pt x="2815551" y="2462385"/>
                      </a:lnTo>
                      <a:lnTo>
                        <a:pt x="2826559" y="2446968"/>
                      </a:lnTo>
                      <a:lnTo>
                        <a:pt x="2831882" y="2446053"/>
                      </a:lnTo>
                      <a:lnTo>
                        <a:pt x="3356925" y="1921010"/>
                      </a:lnTo>
                      <a:lnTo>
                        <a:pt x="3353603" y="1917688"/>
                      </a:lnTo>
                      <a:lnTo>
                        <a:pt x="3197545" y="1761630"/>
                      </a:lnTo>
                      <a:lnTo>
                        <a:pt x="3197544" y="1761631"/>
                      </a:lnTo>
                      <a:lnTo>
                        <a:pt x="3006461" y="1570547"/>
                      </a:lnTo>
                      <a:lnTo>
                        <a:pt x="2971434" y="1535520"/>
                      </a:lnTo>
                      <a:lnTo>
                        <a:pt x="2813706" y="1377793"/>
                      </a:lnTo>
                      <a:lnTo>
                        <a:pt x="2812338" y="1379161"/>
                      </a:lnTo>
                      <a:lnTo>
                        <a:pt x="2619582" y="1186405"/>
                      </a:lnTo>
                      <a:lnTo>
                        <a:pt x="2586227" y="1153050"/>
                      </a:lnTo>
                      <a:lnTo>
                        <a:pt x="2430017" y="996839"/>
                      </a:lnTo>
                      <a:lnTo>
                        <a:pt x="2429101" y="997755"/>
                      </a:lnTo>
                      <a:lnTo>
                        <a:pt x="2247376" y="816030"/>
                      </a:lnTo>
                      <a:lnTo>
                        <a:pt x="2194721" y="868684"/>
                      </a:lnTo>
                      <a:lnTo>
                        <a:pt x="2169629" y="843592"/>
                      </a:lnTo>
                      <a:lnTo>
                        <a:pt x="2012511" y="1000710"/>
                      </a:lnTo>
                      <a:lnTo>
                        <a:pt x="1948715" y="936915"/>
                      </a:lnTo>
                      <a:lnTo>
                        <a:pt x="1776261" y="1109369"/>
                      </a:lnTo>
                      <a:lnTo>
                        <a:pt x="1741234" y="1144396"/>
                      </a:lnTo>
                      <a:lnTo>
                        <a:pt x="1585176" y="1300453"/>
                      </a:lnTo>
                      <a:lnTo>
                        <a:pt x="1550150" y="1335480"/>
                      </a:lnTo>
                      <a:lnTo>
                        <a:pt x="1394093" y="1491537"/>
                      </a:lnTo>
                      <a:lnTo>
                        <a:pt x="1359065" y="1526564"/>
                      </a:lnTo>
                      <a:lnTo>
                        <a:pt x="1201338" y="1684291"/>
                      </a:lnTo>
                      <a:lnTo>
                        <a:pt x="1202706" y="1685660"/>
                      </a:lnTo>
                      <a:lnTo>
                        <a:pt x="1009951" y="1878416"/>
                      </a:lnTo>
                      <a:lnTo>
                        <a:pt x="976596" y="1911771"/>
                      </a:lnTo>
                      <a:lnTo>
                        <a:pt x="820385" y="2067981"/>
                      </a:lnTo>
                      <a:lnTo>
                        <a:pt x="821301" y="2068897"/>
                      </a:lnTo>
                      <a:lnTo>
                        <a:pt x="612116" y="2278081"/>
                      </a:lnTo>
                      <a:lnTo>
                        <a:pt x="673628" y="2339593"/>
                      </a:lnTo>
                      <a:lnTo>
                        <a:pt x="567426" y="2445795"/>
                      </a:lnTo>
                      <a:lnTo>
                        <a:pt x="672230" y="2550598"/>
                      </a:lnTo>
                      <a:lnTo>
                        <a:pt x="566028" y="2656800"/>
                      </a:lnTo>
                      <a:lnTo>
                        <a:pt x="0" y="2090772"/>
                      </a:lnTo>
                      <a:lnTo>
                        <a:pt x="106202" y="1984570"/>
                      </a:lnTo>
                      <a:lnTo>
                        <a:pt x="211005" y="2089373"/>
                      </a:lnTo>
                      <a:lnTo>
                        <a:pt x="317206" y="1983171"/>
                      </a:lnTo>
                      <a:lnTo>
                        <a:pt x="386005" y="2051970"/>
                      </a:lnTo>
                      <a:lnTo>
                        <a:pt x="558644" y="1879331"/>
                      </a:lnTo>
                      <a:lnTo>
                        <a:pt x="557729" y="1878415"/>
                      </a:lnTo>
                      <a:lnTo>
                        <a:pt x="750485" y="1685660"/>
                      </a:lnTo>
                      <a:lnTo>
                        <a:pt x="783839" y="1652305"/>
                      </a:lnTo>
                      <a:lnTo>
                        <a:pt x="943239" y="1492905"/>
                      </a:lnTo>
                      <a:lnTo>
                        <a:pt x="941871" y="1491537"/>
                      </a:lnTo>
                      <a:lnTo>
                        <a:pt x="1132954" y="1300453"/>
                      </a:lnTo>
                      <a:lnTo>
                        <a:pt x="1167982" y="1265426"/>
                      </a:lnTo>
                      <a:lnTo>
                        <a:pt x="1324039" y="1109369"/>
                      </a:lnTo>
                      <a:lnTo>
                        <a:pt x="1359065" y="1074342"/>
                      </a:lnTo>
                      <a:lnTo>
                        <a:pt x="1515123" y="918285"/>
                      </a:lnTo>
                      <a:lnTo>
                        <a:pt x="1550150" y="883258"/>
                      </a:lnTo>
                      <a:lnTo>
                        <a:pt x="1722604" y="710804"/>
                      </a:lnTo>
                      <a:lnTo>
                        <a:pt x="1656089" y="644289"/>
                      </a:lnTo>
                      <a:lnTo>
                        <a:pt x="1813208" y="487170"/>
                      </a:lnTo>
                      <a:lnTo>
                        <a:pt x="1788115" y="462078"/>
                      </a:lnTo>
                      <a:lnTo>
                        <a:pt x="1817021" y="433172"/>
                      </a:lnTo>
                      <a:lnTo>
                        <a:pt x="1638436" y="254587"/>
                      </a:lnTo>
                      <a:lnTo>
                        <a:pt x="1893022" y="0"/>
                      </a:lnTo>
                      <a:lnTo>
                        <a:pt x="1948799" y="55777"/>
                      </a:lnTo>
                      <a:lnTo>
                        <a:pt x="2421315" y="82732"/>
                      </a:lnTo>
                      <a:lnTo>
                        <a:pt x="2424216" y="79831"/>
                      </a:lnTo>
                      <a:lnTo>
                        <a:pt x="2449269" y="104883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4286">
                    <a:defRPr/>
                  </a:pPr>
                  <a:endParaRPr lang="ko-KR" altLang="en-US" sz="2701" kern="0">
                    <a:solidFill>
                      <a:prstClr val="white"/>
                    </a:solidFill>
                    <a:latin typeface="Arial"/>
                  </a:endParaRPr>
                </a:p>
              </p:txBody>
            </p:sp>
            <p:sp>
              <p:nvSpPr>
                <p:cNvPr id="26" name="Rectangle 41">
                  <a:extLst>
                    <a:ext uri="{FF2B5EF4-FFF2-40B4-BE49-F238E27FC236}">
                      <a16:creationId xmlns:a16="http://schemas.microsoft.com/office/drawing/2014/main" id="{90CEC844-95DF-44E1-BC9F-1FBC822E3DF6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9192674">
                  <a:off x="926950" y="2109352"/>
                  <a:ext cx="360000" cy="36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8423" h="3970014">
                      <a:moveTo>
                        <a:pt x="1259577" y="2471243"/>
                      </a:moveTo>
                      <a:cubicBezTo>
                        <a:pt x="1293292" y="2471243"/>
                        <a:pt x="1320623" y="2543205"/>
                        <a:pt x="1320623" y="2631975"/>
                      </a:cubicBezTo>
                      <a:cubicBezTo>
                        <a:pt x="1320623" y="2720745"/>
                        <a:pt x="1293292" y="2792707"/>
                        <a:pt x="1259577" y="2792707"/>
                      </a:cubicBezTo>
                      <a:cubicBezTo>
                        <a:pt x="1225862" y="2792707"/>
                        <a:pt x="1198531" y="2720745"/>
                        <a:pt x="1198531" y="2631975"/>
                      </a:cubicBezTo>
                      <a:cubicBezTo>
                        <a:pt x="1198531" y="2543205"/>
                        <a:pt x="1225862" y="2471243"/>
                        <a:pt x="1259577" y="2471243"/>
                      </a:cubicBezTo>
                      <a:close/>
                      <a:moveTo>
                        <a:pt x="1710471" y="2470362"/>
                      </a:moveTo>
                      <a:cubicBezTo>
                        <a:pt x="1741030" y="2470028"/>
                        <a:pt x="1768823" y="2488083"/>
                        <a:pt x="1781169" y="2516203"/>
                      </a:cubicBezTo>
                      <a:cubicBezTo>
                        <a:pt x="1793845" y="2545068"/>
                        <a:pt x="1787700" y="2578742"/>
                        <a:pt x="1765642" y="2601268"/>
                      </a:cubicBezTo>
                      <a:cubicBezTo>
                        <a:pt x="1750827" y="2616399"/>
                        <a:pt x="1730831" y="2624459"/>
                        <a:pt x="1710472" y="2623745"/>
                      </a:cubicBezTo>
                      <a:close/>
                      <a:moveTo>
                        <a:pt x="2456093" y="2374056"/>
                      </a:moveTo>
                      <a:lnTo>
                        <a:pt x="2456093" y="2889893"/>
                      </a:lnTo>
                      <a:lnTo>
                        <a:pt x="2566690" y="2889893"/>
                      </a:lnTo>
                      <a:lnTo>
                        <a:pt x="2566690" y="2706284"/>
                      </a:lnTo>
                      <a:lnTo>
                        <a:pt x="2632197" y="2884955"/>
                      </a:lnTo>
                      <a:lnTo>
                        <a:pt x="2635843" y="2883618"/>
                      </a:lnTo>
                      <a:lnTo>
                        <a:pt x="2635843" y="2889893"/>
                      </a:lnTo>
                      <a:lnTo>
                        <a:pt x="2746439" y="2889893"/>
                      </a:lnTo>
                      <a:lnTo>
                        <a:pt x="2746439" y="2374056"/>
                      </a:lnTo>
                      <a:lnTo>
                        <a:pt x="2635843" y="2374056"/>
                      </a:lnTo>
                      <a:lnTo>
                        <a:pt x="2635843" y="2573614"/>
                      </a:lnTo>
                      <a:lnTo>
                        <a:pt x="2566690" y="2385000"/>
                      </a:lnTo>
                      <a:lnTo>
                        <a:pt x="2566690" y="2374056"/>
                      </a:lnTo>
                      <a:close/>
                      <a:moveTo>
                        <a:pt x="2032426" y="2374056"/>
                      </a:moveTo>
                      <a:lnTo>
                        <a:pt x="2032426" y="2889895"/>
                      </a:lnTo>
                      <a:lnTo>
                        <a:pt x="2115405" y="2889895"/>
                      </a:lnTo>
                      <a:lnTo>
                        <a:pt x="2143023" y="2889895"/>
                      </a:lnTo>
                      <a:lnTo>
                        <a:pt x="2308949" y="2889895"/>
                      </a:lnTo>
                      <a:lnTo>
                        <a:pt x="2308949" y="2779299"/>
                      </a:lnTo>
                      <a:lnTo>
                        <a:pt x="2143023" y="2779299"/>
                      </a:lnTo>
                      <a:lnTo>
                        <a:pt x="2143023" y="2686401"/>
                      </a:lnTo>
                      <a:lnTo>
                        <a:pt x="2308949" y="2686401"/>
                      </a:lnTo>
                      <a:lnTo>
                        <a:pt x="2308949" y="2575804"/>
                      </a:lnTo>
                      <a:lnTo>
                        <a:pt x="2143023" y="2575804"/>
                      </a:lnTo>
                      <a:lnTo>
                        <a:pt x="2143023" y="2484653"/>
                      </a:lnTo>
                      <a:lnTo>
                        <a:pt x="2308949" y="2484653"/>
                      </a:lnTo>
                      <a:lnTo>
                        <a:pt x="2308949" y="2374056"/>
                      </a:lnTo>
                      <a:lnTo>
                        <a:pt x="2143023" y="2374056"/>
                      </a:lnTo>
                      <a:lnTo>
                        <a:pt x="2115405" y="2374056"/>
                      </a:lnTo>
                      <a:close/>
                      <a:moveTo>
                        <a:pt x="1259577" y="2374056"/>
                      </a:moveTo>
                      <a:cubicBezTo>
                        <a:pt x="1172187" y="2374056"/>
                        <a:pt x="1101344" y="2489530"/>
                        <a:pt x="1101344" y="2631975"/>
                      </a:cubicBezTo>
                      <a:cubicBezTo>
                        <a:pt x="1101344" y="2774420"/>
                        <a:pt x="1172187" y="2889894"/>
                        <a:pt x="1259577" y="2889894"/>
                      </a:cubicBezTo>
                      <a:cubicBezTo>
                        <a:pt x="1346967" y="2889894"/>
                        <a:pt x="1417810" y="2774420"/>
                        <a:pt x="1417810" y="2631975"/>
                      </a:cubicBezTo>
                      <a:cubicBezTo>
                        <a:pt x="1417810" y="2489530"/>
                        <a:pt x="1346967" y="2374056"/>
                        <a:pt x="1259577" y="2374056"/>
                      </a:cubicBezTo>
                      <a:close/>
                      <a:moveTo>
                        <a:pt x="1599876" y="2366688"/>
                      </a:moveTo>
                      <a:lnTo>
                        <a:pt x="1599875" y="2882524"/>
                      </a:lnTo>
                      <a:lnTo>
                        <a:pt x="1710472" y="2882525"/>
                      </a:lnTo>
                      <a:lnTo>
                        <a:pt x="1710472" y="2723975"/>
                      </a:lnTo>
                      <a:cubicBezTo>
                        <a:pt x="1757507" y="2725624"/>
                        <a:pt x="1803701" y="2707003"/>
                        <a:pt x="1837929" y="2672047"/>
                      </a:cubicBezTo>
                      <a:cubicBezTo>
                        <a:pt x="1888884" y="2620006"/>
                        <a:pt x="1903084" y="2542214"/>
                        <a:pt x="1873801" y="2475527"/>
                      </a:cubicBezTo>
                      <a:cubicBezTo>
                        <a:pt x="1845275" y="2410565"/>
                        <a:pt x="1781067" y="2368851"/>
                        <a:pt x="1710472" y="2369624"/>
                      </a:cubicBezTo>
                      <a:lnTo>
                        <a:pt x="1710471" y="2366688"/>
                      </a:lnTo>
                      <a:close/>
                      <a:moveTo>
                        <a:pt x="920754" y="2169815"/>
                      </a:moveTo>
                      <a:lnTo>
                        <a:pt x="3008986" y="2169815"/>
                      </a:lnTo>
                      <a:lnTo>
                        <a:pt x="3008986" y="3105919"/>
                      </a:lnTo>
                      <a:lnTo>
                        <a:pt x="920754" y="3105919"/>
                      </a:lnTo>
                      <a:close/>
                      <a:moveTo>
                        <a:pt x="632722" y="1985007"/>
                      </a:moveTo>
                      <a:lnTo>
                        <a:pt x="632722" y="3321943"/>
                      </a:lnTo>
                      <a:lnTo>
                        <a:pt x="3297018" y="3321943"/>
                      </a:lnTo>
                      <a:lnTo>
                        <a:pt x="3297018" y="1985007"/>
                      </a:lnTo>
                      <a:close/>
                      <a:moveTo>
                        <a:pt x="2657019" y="761679"/>
                      </a:moveTo>
                      <a:lnTo>
                        <a:pt x="2760733" y="1606387"/>
                      </a:lnTo>
                      <a:lnTo>
                        <a:pt x="2761762" y="1614761"/>
                      </a:lnTo>
                      <a:lnTo>
                        <a:pt x="2762330" y="1614691"/>
                      </a:lnTo>
                      <a:cubicBezTo>
                        <a:pt x="2780335" y="1740615"/>
                        <a:pt x="2862522" y="1833408"/>
                        <a:pt x="2948897" y="1824230"/>
                      </a:cubicBezTo>
                      <a:cubicBezTo>
                        <a:pt x="3036464" y="1814924"/>
                        <a:pt x="3095979" y="1704243"/>
                        <a:pt x="3083047" y="1575312"/>
                      </a:cubicBezTo>
                      <a:lnTo>
                        <a:pt x="3083347" y="1575275"/>
                      </a:lnTo>
                      <a:lnTo>
                        <a:pt x="2983448" y="761679"/>
                      </a:lnTo>
                      <a:close/>
                      <a:moveTo>
                        <a:pt x="2205921" y="761679"/>
                      </a:moveTo>
                      <a:lnTo>
                        <a:pt x="2264137" y="1594263"/>
                      </a:lnTo>
                      <a:cubicBezTo>
                        <a:pt x="2264333" y="1597068"/>
                        <a:pt x="2264530" y="1599874"/>
                        <a:pt x="2264726" y="1602679"/>
                      </a:cubicBezTo>
                      <a:lnTo>
                        <a:pt x="2265297" y="1602640"/>
                      </a:lnTo>
                      <a:cubicBezTo>
                        <a:pt x="2276686" y="1729333"/>
                        <a:pt x="2353905" y="1826300"/>
                        <a:pt x="2440641" y="1821655"/>
                      </a:cubicBezTo>
                      <a:cubicBezTo>
                        <a:pt x="2528577" y="1816945"/>
                        <a:pt x="2593802" y="1709530"/>
                        <a:pt x="2587636" y="1580099"/>
                      </a:cubicBezTo>
                      <a:lnTo>
                        <a:pt x="2587937" y="1580078"/>
                      </a:lnTo>
                      <a:lnTo>
                        <a:pt x="2530706" y="761679"/>
                      </a:lnTo>
                      <a:close/>
                      <a:moveTo>
                        <a:pt x="1761700" y="761679"/>
                      </a:moveTo>
                      <a:cubicBezTo>
                        <a:pt x="1761699" y="1032443"/>
                        <a:pt x="1761699" y="1303208"/>
                        <a:pt x="1761698" y="1573972"/>
                      </a:cubicBezTo>
                      <a:lnTo>
                        <a:pt x="1761698" y="1582410"/>
                      </a:lnTo>
                      <a:lnTo>
                        <a:pt x="1762270" y="1582410"/>
                      </a:lnTo>
                      <a:cubicBezTo>
                        <a:pt x="1764795" y="1709590"/>
                        <a:pt x="1835062" y="1811707"/>
                        <a:pt x="1921910" y="1813122"/>
                      </a:cubicBezTo>
                      <a:cubicBezTo>
                        <a:pt x="2009960" y="1814558"/>
                        <a:pt x="2082519" y="1711955"/>
                        <a:pt x="2085398" y="1582410"/>
                      </a:cubicBezTo>
                      <a:lnTo>
                        <a:pt x="2085698" y="1582410"/>
                      </a:lnTo>
                      <a:cubicBezTo>
                        <a:pt x="2085698" y="1308834"/>
                        <a:pt x="2085698" y="1035256"/>
                        <a:pt x="2085696" y="761679"/>
                      </a:cubicBezTo>
                      <a:close/>
                      <a:moveTo>
                        <a:pt x="3411320" y="761678"/>
                      </a:moveTo>
                      <a:lnTo>
                        <a:pt x="3078803" y="761679"/>
                      </a:lnTo>
                      <a:lnTo>
                        <a:pt x="3277545" y="1622538"/>
                      </a:lnTo>
                      <a:lnTo>
                        <a:pt x="3279443" y="1630759"/>
                      </a:lnTo>
                      <a:lnTo>
                        <a:pt x="3280000" y="1630631"/>
                      </a:lnTo>
                      <a:cubicBezTo>
                        <a:pt x="3311069" y="1753983"/>
                        <a:pt x="3402507" y="1837676"/>
                        <a:pt x="3487448" y="1819520"/>
                      </a:cubicBezTo>
                      <a:cubicBezTo>
                        <a:pt x="3573564" y="1801112"/>
                        <a:pt x="3621183" y="1684815"/>
                        <a:pt x="3594846" y="1557943"/>
                      </a:cubicBezTo>
                      <a:lnTo>
                        <a:pt x="3595140" y="1557876"/>
                      </a:lnTo>
                      <a:close/>
                      <a:moveTo>
                        <a:pt x="1633002" y="761678"/>
                      </a:moveTo>
                      <a:lnTo>
                        <a:pt x="1308563" y="761679"/>
                      </a:lnTo>
                      <a:lnTo>
                        <a:pt x="1266057" y="1572672"/>
                      </a:lnTo>
                      <a:lnTo>
                        <a:pt x="1265616" y="1581099"/>
                      </a:lnTo>
                      <a:lnTo>
                        <a:pt x="1266187" y="1581128"/>
                      </a:lnTo>
                      <a:cubicBezTo>
                        <a:pt x="1262052" y="1708267"/>
                        <a:pt x="1326878" y="1813921"/>
                        <a:pt x="1413534" y="1819881"/>
                      </a:cubicBezTo>
                      <a:cubicBezTo>
                        <a:pt x="1501387" y="1825922"/>
                        <a:pt x="1579217" y="1727257"/>
                        <a:pt x="1588872" y="1598040"/>
                      </a:cubicBezTo>
                      <a:lnTo>
                        <a:pt x="1589172" y="1598055"/>
                      </a:lnTo>
                      <a:close/>
                      <a:moveTo>
                        <a:pt x="863949" y="761678"/>
                      </a:moveTo>
                      <a:lnTo>
                        <a:pt x="765078" y="1566901"/>
                      </a:lnTo>
                      <a:lnTo>
                        <a:pt x="764050" y="1575275"/>
                      </a:lnTo>
                      <a:lnTo>
                        <a:pt x="764617" y="1575345"/>
                      </a:lnTo>
                      <a:cubicBezTo>
                        <a:pt x="751624" y="1701884"/>
                        <a:pt x="808922" y="1811803"/>
                        <a:pt x="894951" y="1823794"/>
                      </a:cubicBezTo>
                      <a:cubicBezTo>
                        <a:pt x="982168" y="1835949"/>
                        <a:pt x="1066691" y="1742953"/>
                        <a:pt x="1085336" y="1614724"/>
                      </a:cubicBezTo>
                      <a:lnTo>
                        <a:pt x="1085635" y="1614761"/>
                      </a:lnTo>
                      <a:lnTo>
                        <a:pt x="1190378" y="761679"/>
                      </a:lnTo>
                      <a:close/>
                      <a:moveTo>
                        <a:pt x="295535" y="441623"/>
                      </a:moveTo>
                      <a:lnTo>
                        <a:pt x="3583899" y="441623"/>
                      </a:lnTo>
                      <a:cubicBezTo>
                        <a:pt x="3610412" y="441623"/>
                        <a:pt x="3631905" y="463116"/>
                        <a:pt x="3631905" y="489629"/>
                      </a:cubicBezTo>
                      <a:lnTo>
                        <a:pt x="3631905" y="655863"/>
                      </a:lnTo>
                      <a:lnTo>
                        <a:pt x="3884522" y="1666330"/>
                      </a:lnTo>
                      <a:cubicBezTo>
                        <a:pt x="3909974" y="1748325"/>
                        <a:pt x="3809191" y="1900953"/>
                        <a:pt x="3631905" y="1666330"/>
                      </a:cubicBezTo>
                      <a:lnTo>
                        <a:pt x="3631905" y="3970014"/>
                      </a:lnTo>
                      <a:lnTo>
                        <a:pt x="247529" y="3970014"/>
                      </a:lnTo>
                      <a:lnTo>
                        <a:pt x="247529" y="1768425"/>
                      </a:lnTo>
                      <a:cubicBezTo>
                        <a:pt x="263724" y="1795996"/>
                        <a:pt x="288366" y="1813812"/>
                        <a:pt x="317369" y="1820473"/>
                      </a:cubicBezTo>
                      <a:cubicBezTo>
                        <a:pt x="403196" y="1840184"/>
                        <a:pt x="495502" y="1754908"/>
                        <a:pt x="525251" y="1628793"/>
                      </a:cubicBezTo>
                      <a:lnTo>
                        <a:pt x="525545" y="1628855"/>
                      </a:lnTo>
                      <a:lnTo>
                        <a:pt x="709866" y="761679"/>
                      </a:lnTo>
                      <a:lnTo>
                        <a:pt x="378634" y="761679"/>
                      </a:lnTo>
                      <a:lnTo>
                        <a:pt x="210380" y="1553239"/>
                      </a:lnTo>
                      <a:lnTo>
                        <a:pt x="208625" y="1561492"/>
                      </a:lnTo>
                      <a:lnTo>
                        <a:pt x="209185" y="1561611"/>
                      </a:lnTo>
                      <a:cubicBezTo>
                        <a:pt x="202164" y="1598200"/>
                        <a:pt x="201274" y="1633895"/>
                        <a:pt x="207433" y="1666330"/>
                      </a:cubicBezTo>
                      <a:cubicBezTo>
                        <a:pt x="113985" y="1883037"/>
                        <a:pt x="-32319" y="1816968"/>
                        <a:pt x="6372" y="1666330"/>
                      </a:cubicBezTo>
                      <a:lnTo>
                        <a:pt x="249769" y="692744"/>
                      </a:lnTo>
                      <a:cubicBezTo>
                        <a:pt x="247993" y="689334"/>
                        <a:pt x="247529" y="685546"/>
                        <a:pt x="247529" y="681649"/>
                      </a:cubicBezTo>
                      <a:lnTo>
                        <a:pt x="247529" y="489629"/>
                      </a:lnTo>
                      <a:cubicBezTo>
                        <a:pt x="247529" y="463116"/>
                        <a:pt x="269022" y="441623"/>
                        <a:pt x="295535" y="441623"/>
                      </a:cubicBezTo>
                      <a:close/>
                      <a:moveTo>
                        <a:pt x="307785" y="0"/>
                      </a:moveTo>
                      <a:lnTo>
                        <a:pt x="3571649" y="0"/>
                      </a:lnTo>
                      <a:cubicBezTo>
                        <a:pt x="3604927" y="0"/>
                        <a:pt x="3631905" y="26978"/>
                        <a:pt x="3631905" y="60256"/>
                      </a:cubicBezTo>
                      <a:lnTo>
                        <a:pt x="3631905" y="301273"/>
                      </a:lnTo>
                      <a:cubicBezTo>
                        <a:pt x="3631905" y="334551"/>
                        <a:pt x="3604927" y="361529"/>
                        <a:pt x="3571649" y="361529"/>
                      </a:cubicBezTo>
                      <a:lnTo>
                        <a:pt x="307785" y="361529"/>
                      </a:lnTo>
                      <a:cubicBezTo>
                        <a:pt x="274507" y="361529"/>
                        <a:pt x="247529" y="334551"/>
                        <a:pt x="247529" y="301273"/>
                      </a:cubicBezTo>
                      <a:lnTo>
                        <a:pt x="247529" y="60256"/>
                      </a:lnTo>
                      <a:cubicBezTo>
                        <a:pt x="247529" y="26978"/>
                        <a:pt x="274507" y="0"/>
                        <a:pt x="307785" y="0"/>
                      </a:cubicBez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4286">
                    <a:defRPr/>
                  </a:pPr>
                  <a:endParaRPr lang="ko-KR" altLang="en-US" sz="2701" kern="0">
                    <a:solidFill>
                      <a:prstClr val="white"/>
                    </a:solidFill>
                    <a:latin typeface="Arial"/>
                  </a:endParaRPr>
                </a:p>
              </p:txBody>
            </p:sp>
            <p:sp>
              <p:nvSpPr>
                <p:cNvPr id="27" name="Isosceles Triangle 3">
                  <a:extLst>
                    <a:ext uri="{FF2B5EF4-FFF2-40B4-BE49-F238E27FC236}">
                      <a16:creationId xmlns:a16="http://schemas.microsoft.com/office/drawing/2014/main" id="{A3E4543D-CC20-4884-97D3-C36E32A6D98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2229245">
                  <a:off x="2692912" y="1965188"/>
                  <a:ext cx="359661" cy="36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35086" h="3938802">
                      <a:moveTo>
                        <a:pt x="1861742" y="3314001"/>
                      </a:moveTo>
                      <a:cubicBezTo>
                        <a:pt x="1921395" y="3314001"/>
                        <a:pt x="1969754" y="3362360"/>
                        <a:pt x="1969754" y="3422013"/>
                      </a:cubicBezTo>
                      <a:cubicBezTo>
                        <a:pt x="1969754" y="3481666"/>
                        <a:pt x="1921395" y="3530025"/>
                        <a:pt x="1861742" y="3530025"/>
                      </a:cubicBezTo>
                      <a:cubicBezTo>
                        <a:pt x="1802089" y="3530025"/>
                        <a:pt x="1753730" y="3481666"/>
                        <a:pt x="1753730" y="3422013"/>
                      </a:cubicBezTo>
                      <a:cubicBezTo>
                        <a:pt x="1753730" y="3362360"/>
                        <a:pt x="1802089" y="3314001"/>
                        <a:pt x="1861742" y="3314001"/>
                      </a:cubicBezTo>
                      <a:close/>
                      <a:moveTo>
                        <a:pt x="2097646" y="2118753"/>
                      </a:moveTo>
                      <a:lnTo>
                        <a:pt x="2097646" y="2478753"/>
                      </a:lnTo>
                      <a:lnTo>
                        <a:pt x="2457646" y="2478753"/>
                      </a:lnTo>
                      <a:lnTo>
                        <a:pt x="2457646" y="2118753"/>
                      </a:lnTo>
                      <a:close/>
                      <a:moveTo>
                        <a:pt x="1476536" y="2118753"/>
                      </a:moveTo>
                      <a:lnTo>
                        <a:pt x="1476536" y="2478753"/>
                      </a:lnTo>
                      <a:lnTo>
                        <a:pt x="1836536" y="2478753"/>
                      </a:lnTo>
                      <a:lnTo>
                        <a:pt x="1836536" y="2118753"/>
                      </a:lnTo>
                      <a:close/>
                      <a:moveTo>
                        <a:pt x="2097646" y="1539638"/>
                      </a:moveTo>
                      <a:lnTo>
                        <a:pt x="2097646" y="1899638"/>
                      </a:lnTo>
                      <a:lnTo>
                        <a:pt x="2457646" y="1899638"/>
                      </a:lnTo>
                      <a:lnTo>
                        <a:pt x="2457646" y="1539638"/>
                      </a:lnTo>
                      <a:close/>
                      <a:moveTo>
                        <a:pt x="1476536" y="1539638"/>
                      </a:moveTo>
                      <a:lnTo>
                        <a:pt x="1476536" y="1899638"/>
                      </a:lnTo>
                      <a:lnTo>
                        <a:pt x="1836536" y="1899638"/>
                      </a:lnTo>
                      <a:lnTo>
                        <a:pt x="1836536" y="1539638"/>
                      </a:lnTo>
                      <a:close/>
                      <a:moveTo>
                        <a:pt x="1989788" y="770570"/>
                      </a:moveTo>
                      <a:lnTo>
                        <a:pt x="3429788" y="1850570"/>
                      </a:lnTo>
                      <a:lnTo>
                        <a:pt x="3430108" y="1850570"/>
                      </a:lnTo>
                      <a:lnTo>
                        <a:pt x="3430108" y="3938802"/>
                      </a:lnTo>
                      <a:lnTo>
                        <a:pt x="2265771" y="3938802"/>
                      </a:lnTo>
                      <a:lnTo>
                        <a:pt x="2265771" y="2786674"/>
                      </a:lnTo>
                      <a:lnTo>
                        <a:pt x="1669844" y="2786674"/>
                      </a:lnTo>
                      <a:lnTo>
                        <a:pt x="1669844" y="3938802"/>
                      </a:lnTo>
                      <a:lnTo>
                        <a:pt x="549788" y="3938802"/>
                      </a:lnTo>
                      <a:lnTo>
                        <a:pt x="549788" y="1850570"/>
                      </a:lnTo>
                      <a:close/>
                      <a:moveTo>
                        <a:pt x="1969233" y="1003"/>
                      </a:moveTo>
                      <a:cubicBezTo>
                        <a:pt x="1995162" y="-2644"/>
                        <a:pt x="2022483" y="3601"/>
                        <a:pt x="2045048" y="20601"/>
                      </a:cubicBezTo>
                      <a:lnTo>
                        <a:pt x="3894333" y="1413834"/>
                      </a:lnTo>
                      <a:cubicBezTo>
                        <a:pt x="3939464" y="1447835"/>
                        <a:pt x="3948486" y="1511986"/>
                        <a:pt x="3914485" y="1557117"/>
                      </a:cubicBezTo>
                      <a:lnTo>
                        <a:pt x="3756006" y="1767472"/>
                      </a:lnTo>
                      <a:cubicBezTo>
                        <a:pt x="3722004" y="1812603"/>
                        <a:pt x="3657854" y="1821626"/>
                        <a:pt x="3612722" y="1787625"/>
                      </a:cubicBezTo>
                      <a:lnTo>
                        <a:pt x="1967544" y="548164"/>
                      </a:lnTo>
                      <a:lnTo>
                        <a:pt x="322364" y="1787626"/>
                      </a:lnTo>
                      <a:cubicBezTo>
                        <a:pt x="277233" y="1821627"/>
                        <a:pt x="213082" y="1812604"/>
                        <a:pt x="179080" y="1767473"/>
                      </a:cubicBezTo>
                      <a:lnTo>
                        <a:pt x="20601" y="1557118"/>
                      </a:lnTo>
                      <a:cubicBezTo>
                        <a:pt x="-13400" y="1511987"/>
                        <a:pt x="-4378" y="1447836"/>
                        <a:pt x="40754" y="1413835"/>
                      </a:cubicBezTo>
                      <a:lnTo>
                        <a:pt x="1890038" y="20602"/>
                      </a:lnTo>
                      <a:cubicBezTo>
                        <a:pt x="1912604" y="3602"/>
                        <a:pt x="1939924" y="-2643"/>
                        <a:pt x="1965854" y="1004"/>
                      </a:cubicBezTo>
                      <a:lnTo>
                        <a:pt x="1967542" y="1586"/>
                      </a:lnTo>
                      <a:cubicBezTo>
                        <a:pt x="1968071" y="1171"/>
                        <a:pt x="1968652" y="1085"/>
                        <a:pt x="1969233" y="1003"/>
                      </a:cubicBez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4286">
                    <a:defRPr/>
                  </a:pPr>
                  <a:endParaRPr lang="ko-KR" altLang="en-US" sz="2701" kern="0">
                    <a:solidFill>
                      <a:prstClr val="white"/>
                    </a:solidFill>
                    <a:latin typeface="Arial"/>
                  </a:endParaRPr>
                </a:p>
              </p:txBody>
            </p:sp>
          </p:grpSp>
          <p:sp>
            <p:nvSpPr>
              <p:cNvPr id="22" name="Rectangle 14">
                <a:extLst>
                  <a:ext uri="{FF2B5EF4-FFF2-40B4-BE49-F238E27FC236}">
                    <a16:creationId xmlns:a16="http://schemas.microsoft.com/office/drawing/2014/main" id="{767D81C1-FF4B-4287-AD59-2903BDDCCC93}"/>
                  </a:ext>
                </a:extLst>
              </p:cNvPr>
              <p:cNvSpPr/>
              <p:nvPr/>
            </p:nvSpPr>
            <p:spPr>
              <a:xfrm rot="18143891">
                <a:off x="423487" y="2403381"/>
                <a:ext cx="531261" cy="531261"/>
              </a:xfrm>
              <a:custGeom>
                <a:avLst/>
                <a:gdLst/>
                <a:ahLst/>
                <a:cxnLst/>
                <a:rect l="l" t="t" r="r" b="b"/>
                <a:pathLst>
                  <a:path w="3942192" h="3931865">
                    <a:moveTo>
                      <a:pt x="2826148" y="3448804"/>
                    </a:moveTo>
                    <a:lnTo>
                      <a:pt x="2826148" y="3556804"/>
                    </a:lnTo>
                    <a:lnTo>
                      <a:pt x="3042148" y="3556804"/>
                    </a:lnTo>
                    <a:lnTo>
                      <a:pt x="3042148" y="3448804"/>
                    </a:lnTo>
                    <a:close/>
                    <a:moveTo>
                      <a:pt x="890988" y="3448804"/>
                    </a:moveTo>
                    <a:lnTo>
                      <a:pt x="890988" y="3556804"/>
                    </a:lnTo>
                    <a:lnTo>
                      <a:pt x="1106988" y="3556804"/>
                    </a:lnTo>
                    <a:lnTo>
                      <a:pt x="1106988" y="3448804"/>
                    </a:lnTo>
                    <a:close/>
                    <a:moveTo>
                      <a:pt x="3528192" y="3439467"/>
                    </a:moveTo>
                    <a:lnTo>
                      <a:pt x="3528192" y="3547467"/>
                    </a:lnTo>
                    <a:lnTo>
                      <a:pt x="3744192" y="3547467"/>
                    </a:lnTo>
                    <a:lnTo>
                      <a:pt x="3744192" y="3439467"/>
                    </a:lnTo>
                    <a:close/>
                    <a:moveTo>
                      <a:pt x="198000" y="3439467"/>
                    </a:moveTo>
                    <a:lnTo>
                      <a:pt x="198000" y="3547467"/>
                    </a:lnTo>
                    <a:lnTo>
                      <a:pt x="414000" y="3547467"/>
                    </a:lnTo>
                    <a:lnTo>
                      <a:pt x="414000" y="3439467"/>
                    </a:lnTo>
                    <a:close/>
                    <a:moveTo>
                      <a:pt x="2826148" y="3206154"/>
                    </a:moveTo>
                    <a:lnTo>
                      <a:pt x="2826148" y="3314154"/>
                    </a:lnTo>
                    <a:lnTo>
                      <a:pt x="3042148" y="3314154"/>
                    </a:lnTo>
                    <a:lnTo>
                      <a:pt x="3042148" y="3206154"/>
                    </a:lnTo>
                    <a:close/>
                    <a:moveTo>
                      <a:pt x="890988" y="3206154"/>
                    </a:moveTo>
                    <a:lnTo>
                      <a:pt x="890988" y="3314154"/>
                    </a:lnTo>
                    <a:lnTo>
                      <a:pt x="1106988" y="3314154"/>
                    </a:lnTo>
                    <a:lnTo>
                      <a:pt x="1106988" y="3206154"/>
                    </a:lnTo>
                    <a:close/>
                    <a:moveTo>
                      <a:pt x="3528192" y="3196817"/>
                    </a:moveTo>
                    <a:lnTo>
                      <a:pt x="3528192" y="3304817"/>
                    </a:lnTo>
                    <a:lnTo>
                      <a:pt x="3744192" y="3304817"/>
                    </a:lnTo>
                    <a:lnTo>
                      <a:pt x="3744192" y="3196817"/>
                    </a:lnTo>
                    <a:close/>
                    <a:moveTo>
                      <a:pt x="198000" y="3196817"/>
                    </a:moveTo>
                    <a:lnTo>
                      <a:pt x="198000" y="3304817"/>
                    </a:lnTo>
                    <a:lnTo>
                      <a:pt x="414000" y="3304817"/>
                    </a:lnTo>
                    <a:lnTo>
                      <a:pt x="414000" y="3196817"/>
                    </a:lnTo>
                    <a:close/>
                    <a:moveTo>
                      <a:pt x="2070064" y="3046635"/>
                    </a:moveTo>
                    <a:lnTo>
                      <a:pt x="2070064" y="3154635"/>
                    </a:lnTo>
                    <a:lnTo>
                      <a:pt x="2286064" y="3154635"/>
                    </a:lnTo>
                    <a:lnTo>
                      <a:pt x="2286064" y="3046635"/>
                    </a:lnTo>
                    <a:close/>
                    <a:moveTo>
                      <a:pt x="1638016" y="3037298"/>
                    </a:moveTo>
                    <a:lnTo>
                      <a:pt x="1638016" y="3145298"/>
                    </a:lnTo>
                    <a:lnTo>
                      <a:pt x="1854016" y="3145298"/>
                    </a:lnTo>
                    <a:lnTo>
                      <a:pt x="1854016" y="3037298"/>
                    </a:lnTo>
                    <a:close/>
                    <a:moveTo>
                      <a:pt x="2826148" y="2963504"/>
                    </a:moveTo>
                    <a:lnTo>
                      <a:pt x="2826148" y="3071504"/>
                    </a:lnTo>
                    <a:lnTo>
                      <a:pt x="3042148" y="3071504"/>
                    </a:lnTo>
                    <a:lnTo>
                      <a:pt x="3042148" y="2963504"/>
                    </a:lnTo>
                    <a:close/>
                    <a:moveTo>
                      <a:pt x="890988" y="2963504"/>
                    </a:moveTo>
                    <a:lnTo>
                      <a:pt x="890988" y="3071504"/>
                    </a:lnTo>
                    <a:lnTo>
                      <a:pt x="1106988" y="3071504"/>
                    </a:lnTo>
                    <a:lnTo>
                      <a:pt x="1106988" y="2963504"/>
                    </a:lnTo>
                    <a:close/>
                    <a:moveTo>
                      <a:pt x="3528192" y="2954167"/>
                    </a:moveTo>
                    <a:lnTo>
                      <a:pt x="3528192" y="3062167"/>
                    </a:lnTo>
                    <a:lnTo>
                      <a:pt x="3744192" y="3062167"/>
                    </a:lnTo>
                    <a:lnTo>
                      <a:pt x="3744192" y="2954167"/>
                    </a:lnTo>
                    <a:close/>
                    <a:moveTo>
                      <a:pt x="198000" y="2954167"/>
                    </a:moveTo>
                    <a:lnTo>
                      <a:pt x="198000" y="3062167"/>
                    </a:lnTo>
                    <a:lnTo>
                      <a:pt x="414000" y="3062167"/>
                    </a:lnTo>
                    <a:lnTo>
                      <a:pt x="414000" y="2954167"/>
                    </a:lnTo>
                    <a:close/>
                    <a:moveTo>
                      <a:pt x="2070064" y="2803981"/>
                    </a:moveTo>
                    <a:lnTo>
                      <a:pt x="2070064" y="2911981"/>
                    </a:lnTo>
                    <a:lnTo>
                      <a:pt x="2286064" y="2911981"/>
                    </a:lnTo>
                    <a:lnTo>
                      <a:pt x="2286064" y="2803981"/>
                    </a:lnTo>
                    <a:close/>
                    <a:moveTo>
                      <a:pt x="1638016" y="2794644"/>
                    </a:moveTo>
                    <a:lnTo>
                      <a:pt x="1638016" y="2902644"/>
                    </a:lnTo>
                    <a:lnTo>
                      <a:pt x="1854016" y="2902644"/>
                    </a:lnTo>
                    <a:lnTo>
                      <a:pt x="1854016" y="2794644"/>
                    </a:lnTo>
                    <a:close/>
                    <a:moveTo>
                      <a:pt x="2826148" y="2720854"/>
                    </a:moveTo>
                    <a:lnTo>
                      <a:pt x="2826148" y="2828854"/>
                    </a:lnTo>
                    <a:lnTo>
                      <a:pt x="3042148" y="2828854"/>
                    </a:lnTo>
                    <a:lnTo>
                      <a:pt x="3042148" y="2720854"/>
                    </a:lnTo>
                    <a:close/>
                    <a:moveTo>
                      <a:pt x="890988" y="2720854"/>
                    </a:moveTo>
                    <a:lnTo>
                      <a:pt x="890988" y="2828854"/>
                    </a:lnTo>
                    <a:lnTo>
                      <a:pt x="1106988" y="2828854"/>
                    </a:lnTo>
                    <a:lnTo>
                      <a:pt x="1106988" y="2720854"/>
                    </a:lnTo>
                    <a:close/>
                    <a:moveTo>
                      <a:pt x="3528192" y="2711517"/>
                    </a:moveTo>
                    <a:lnTo>
                      <a:pt x="3528192" y="2819517"/>
                    </a:lnTo>
                    <a:lnTo>
                      <a:pt x="3744192" y="2819517"/>
                    </a:lnTo>
                    <a:lnTo>
                      <a:pt x="3744192" y="2711517"/>
                    </a:lnTo>
                    <a:close/>
                    <a:moveTo>
                      <a:pt x="198000" y="2711517"/>
                    </a:moveTo>
                    <a:lnTo>
                      <a:pt x="198000" y="2819517"/>
                    </a:lnTo>
                    <a:lnTo>
                      <a:pt x="414000" y="2819517"/>
                    </a:lnTo>
                    <a:lnTo>
                      <a:pt x="414000" y="2711517"/>
                    </a:lnTo>
                    <a:close/>
                    <a:moveTo>
                      <a:pt x="2070064" y="2561331"/>
                    </a:moveTo>
                    <a:lnTo>
                      <a:pt x="2070064" y="2669331"/>
                    </a:lnTo>
                    <a:lnTo>
                      <a:pt x="2286064" y="2669331"/>
                    </a:lnTo>
                    <a:lnTo>
                      <a:pt x="2286064" y="2561331"/>
                    </a:lnTo>
                    <a:close/>
                    <a:moveTo>
                      <a:pt x="1638016" y="2551994"/>
                    </a:moveTo>
                    <a:lnTo>
                      <a:pt x="1638016" y="2659994"/>
                    </a:lnTo>
                    <a:lnTo>
                      <a:pt x="1854016" y="2659994"/>
                    </a:lnTo>
                    <a:lnTo>
                      <a:pt x="1854016" y="2551994"/>
                    </a:lnTo>
                    <a:close/>
                    <a:moveTo>
                      <a:pt x="2826148" y="2478204"/>
                    </a:moveTo>
                    <a:lnTo>
                      <a:pt x="2826148" y="2586204"/>
                    </a:lnTo>
                    <a:lnTo>
                      <a:pt x="3042148" y="2586204"/>
                    </a:lnTo>
                    <a:lnTo>
                      <a:pt x="3042148" y="2478204"/>
                    </a:lnTo>
                    <a:close/>
                    <a:moveTo>
                      <a:pt x="890988" y="2478204"/>
                    </a:moveTo>
                    <a:lnTo>
                      <a:pt x="890988" y="2586204"/>
                    </a:lnTo>
                    <a:lnTo>
                      <a:pt x="1106988" y="2586204"/>
                    </a:lnTo>
                    <a:lnTo>
                      <a:pt x="1106988" y="2478204"/>
                    </a:lnTo>
                    <a:close/>
                    <a:moveTo>
                      <a:pt x="3528192" y="2468867"/>
                    </a:moveTo>
                    <a:lnTo>
                      <a:pt x="3528192" y="2576867"/>
                    </a:lnTo>
                    <a:lnTo>
                      <a:pt x="3744192" y="2576867"/>
                    </a:lnTo>
                    <a:lnTo>
                      <a:pt x="3744192" y="2468867"/>
                    </a:lnTo>
                    <a:close/>
                    <a:moveTo>
                      <a:pt x="198000" y="2468867"/>
                    </a:moveTo>
                    <a:lnTo>
                      <a:pt x="198000" y="2576867"/>
                    </a:lnTo>
                    <a:lnTo>
                      <a:pt x="414000" y="2576867"/>
                    </a:lnTo>
                    <a:lnTo>
                      <a:pt x="414000" y="2468867"/>
                    </a:lnTo>
                    <a:close/>
                    <a:moveTo>
                      <a:pt x="2070064" y="2318681"/>
                    </a:moveTo>
                    <a:lnTo>
                      <a:pt x="2070064" y="2426681"/>
                    </a:lnTo>
                    <a:lnTo>
                      <a:pt x="2286064" y="2426681"/>
                    </a:lnTo>
                    <a:lnTo>
                      <a:pt x="2286064" y="2318681"/>
                    </a:lnTo>
                    <a:close/>
                    <a:moveTo>
                      <a:pt x="1638016" y="2309344"/>
                    </a:moveTo>
                    <a:lnTo>
                      <a:pt x="1638016" y="2417344"/>
                    </a:lnTo>
                    <a:lnTo>
                      <a:pt x="1854016" y="2417344"/>
                    </a:lnTo>
                    <a:lnTo>
                      <a:pt x="1854016" y="2309344"/>
                    </a:lnTo>
                    <a:close/>
                    <a:moveTo>
                      <a:pt x="2826148" y="2235554"/>
                    </a:moveTo>
                    <a:lnTo>
                      <a:pt x="2826148" y="2343554"/>
                    </a:lnTo>
                    <a:lnTo>
                      <a:pt x="3042148" y="2343554"/>
                    </a:lnTo>
                    <a:lnTo>
                      <a:pt x="3042148" y="2235554"/>
                    </a:lnTo>
                    <a:close/>
                    <a:moveTo>
                      <a:pt x="890988" y="2235554"/>
                    </a:moveTo>
                    <a:lnTo>
                      <a:pt x="890988" y="2343554"/>
                    </a:lnTo>
                    <a:lnTo>
                      <a:pt x="1106988" y="2343554"/>
                    </a:lnTo>
                    <a:lnTo>
                      <a:pt x="1106988" y="2235554"/>
                    </a:lnTo>
                    <a:close/>
                    <a:moveTo>
                      <a:pt x="3528192" y="2226217"/>
                    </a:moveTo>
                    <a:lnTo>
                      <a:pt x="3528192" y="2334217"/>
                    </a:lnTo>
                    <a:lnTo>
                      <a:pt x="3744192" y="2334217"/>
                    </a:lnTo>
                    <a:lnTo>
                      <a:pt x="3744192" y="2226217"/>
                    </a:lnTo>
                    <a:close/>
                    <a:moveTo>
                      <a:pt x="198000" y="2226217"/>
                    </a:moveTo>
                    <a:lnTo>
                      <a:pt x="198000" y="2334217"/>
                    </a:lnTo>
                    <a:lnTo>
                      <a:pt x="414000" y="2334217"/>
                    </a:lnTo>
                    <a:lnTo>
                      <a:pt x="414000" y="2226217"/>
                    </a:lnTo>
                    <a:close/>
                    <a:moveTo>
                      <a:pt x="2070064" y="2076031"/>
                    </a:moveTo>
                    <a:lnTo>
                      <a:pt x="2070064" y="2184031"/>
                    </a:lnTo>
                    <a:lnTo>
                      <a:pt x="2286064" y="2184031"/>
                    </a:lnTo>
                    <a:lnTo>
                      <a:pt x="2286064" y="2076031"/>
                    </a:lnTo>
                    <a:close/>
                    <a:moveTo>
                      <a:pt x="1638016" y="2066694"/>
                    </a:moveTo>
                    <a:lnTo>
                      <a:pt x="1638016" y="2174694"/>
                    </a:lnTo>
                    <a:lnTo>
                      <a:pt x="1854016" y="2174694"/>
                    </a:lnTo>
                    <a:lnTo>
                      <a:pt x="1854016" y="2066694"/>
                    </a:lnTo>
                    <a:close/>
                    <a:moveTo>
                      <a:pt x="2826148" y="1992904"/>
                    </a:moveTo>
                    <a:lnTo>
                      <a:pt x="2826148" y="2100904"/>
                    </a:lnTo>
                    <a:lnTo>
                      <a:pt x="3042148" y="2100904"/>
                    </a:lnTo>
                    <a:lnTo>
                      <a:pt x="3042148" y="1992904"/>
                    </a:lnTo>
                    <a:close/>
                    <a:moveTo>
                      <a:pt x="890988" y="1992904"/>
                    </a:moveTo>
                    <a:lnTo>
                      <a:pt x="890988" y="2100904"/>
                    </a:lnTo>
                    <a:lnTo>
                      <a:pt x="1106988" y="2100904"/>
                    </a:lnTo>
                    <a:lnTo>
                      <a:pt x="1106988" y="1992904"/>
                    </a:lnTo>
                    <a:close/>
                    <a:moveTo>
                      <a:pt x="3528192" y="1983567"/>
                    </a:moveTo>
                    <a:lnTo>
                      <a:pt x="3528192" y="2091567"/>
                    </a:lnTo>
                    <a:lnTo>
                      <a:pt x="3744192" y="2091567"/>
                    </a:lnTo>
                    <a:lnTo>
                      <a:pt x="3744192" y="1983567"/>
                    </a:lnTo>
                    <a:close/>
                    <a:moveTo>
                      <a:pt x="198000" y="1983567"/>
                    </a:moveTo>
                    <a:lnTo>
                      <a:pt x="198000" y="2091567"/>
                    </a:lnTo>
                    <a:lnTo>
                      <a:pt x="414000" y="2091567"/>
                    </a:lnTo>
                    <a:lnTo>
                      <a:pt x="414000" y="1983567"/>
                    </a:lnTo>
                    <a:close/>
                    <a:moveTo>
                      <a:pt x="2070064" y="1833381"/>
                    </a:moveTo>
                    <a:lnTo>
                      <a:pt x="2070064" y="1941381"/>
                    </a:lnTo>
                    <a:lnTo>
                      <a:pt x="2286064" y="1941381"/>
                    </a:lnTo>
                    <a:lnTo>
                      <a:pt x="2286064" y="1833381"/>
                    </a:lnTo>
                    <a:close/>
                    <a:moveTo>
                      <a:pt x="1638016" y="1824044"/>
                    </a:moveTo>
                    <a:lnTo>
                      <a:pt x="1638016" y="1932044"/>
                    </a:lnTo>
                    <a:lnTo>
                      <a:pt x="1854016" y="1932044"/>
                    </a:lnTo>
                    <a:lnTo>
                      <a:pt x="1854016" y="1824044"/>
                    </a:lnTo>
                    <a:close/>
                    <a:moveTo>
                      <a:pt x="2826148" y="1750254"/>
                    </a:moveTo>
                    <a:lnTo>
                      <a:pt x="2826148" y="1858254"/>
                    </a:lnTo>
                    <a:lnTo>
                      <a:pt x="3042148" y="1858254"/>
                    </a:lnTo>
                    <a:lnTo>
                      <a:pt x="3042148" y="1750254"/>
                    </a:lnTo>
                    <a:close/>
                    <a:moveTo>
                      <a:pt x="890988" y="1750254"/>
                    </a:moveTo>
                    <a:lnTo>
                      <a:pt x="890988" y="1858254"/>
                    </a:lnTo>
                    <a:lnTo>
                      <a:pt x="1106988" y="1858254"/>
                    </a:lnTo>
                    <a:lnTo>
                      <a:pt x="1106988" y="1750254"/>
                    </a:lnTo>
                    <a:close/>
                    <a:moveTo>
                      <a:pt x="3528192" y="1740917"/>
                    </a:moveTo>
                    <a:lnTo>
                      <a:pt x="3528192" y="1848917"/>
                    </a:lnTo>
                    <a:lnTo>
                      <a:pt x="3744192" y="1848917"/>
                    </a:lnTo>
                    <a:lnTo>
                      <a:pt x="3744192" y="1740917"/>
                    </a:lnTo>
                    <a:close/>
                    <a:moveTo>
                      <a:pt x="198000" y="1740917"/>
                    </a:moveTo>
                    <a:lnTo>
                      <a:pt x="198000" y="1848917"/>
                    </a:lnTo>
                    <a:lnTo>
                      <a:pt x="414000" y="1848917"/>
                    </a:lnTo>
                    <a:lnTo>
                      <a:pt x="414000" y="1740917"/>
                    </a:lnTo>
                    <a:close/>
                    <a:moveTo>
                      <a:pt x="2070064" y="1590731"/>
                    </a:moveTo>
                    <a:lnTo>
                      <a:pt x="2070064" y="1698731"/>
                    </a:lnTo>
                    <a:lnTo>
                      <a:pt x="2286064" y="1698731"/>
                    </a:lnTo>
                    <a:lnTo>
                      <a:pt x="2286064" y="1590731"/>
                    </a:lnTo>
                    <a:close/>
                    <a:moveTo>
                      <a:pt x="1638016" y="1581394"/>
                    </a:moveTo>
                    <a:lnTo>
                      <a:pt x="1638016" y="1689394"/>
                    </a:lnTo>
                    <a:lnTo>
                      <a:pt x="1854016" y="1689394"/>
                    </a:lnTo>
                    <a:lnTo>
                      <a:pt x="1854016" y="1581394"/>
                    </a:lnTo>
                    <a:close/>
                    <a:moveTo>
                      <a:pt x="3330192" y="1507604"/>
                    </a:moveTo>
                    <a:lnTo>
                      <a:pt x="3942192" y="1507604"/>
                    </a:lnTo>
                    <a:lnTo>
                      <a:pt x="3942192" y="3931865"/>
                    </a:lnTo>
                    <a:lnTo>
                      <a:pt x="3330192" y="3931865"/>
                    </a:lnTo>
                    <a:close/>
                    <a:moveTo>
                      <a:pt x="2826148" y="1507604"/>
                    </a:moveTo>
                    <a:lnTo>
                      <a:pt x="2826148" y="1615604"/>
                    </a:lnTo>
                    <a:lnTo>
                      <a:pt x="3042148" y="1615604"/>
                    </a:lnTo>
                    <a:lnTo>
                      <a:pt x="3042148" y="1507604"/>
                    </a:lnTo>
                    <a:close/>
                    <a:moveTo>
                      <a:pt x="890988" y="1507604"/>
                    </a:moveTo>
                    <a:lnTo>
                      <a:pt x="890988" y="1615604"/>
                    </a:lnTo>
                    <a:lnTo>
                      <a:pt x="1106988" y="1615604"/>
                    </a:lnTo>
                    <a:lnTo>
                      <a:pt x="1106988" y="1507604"/>
                    </a:lnTo>
                    <a:close/>
                    <a:moveTo>
                      <a:pt x="0" y="1507604"/>
                    </a:moveTo>
                    <a:lnTo>
                      <a:pt x="612000" y="1507604"/>
                    </a:lnTo>
                    <a:lnTo>
                      <a:pt x="612000" y="3931865"/>
                    </a:lnTo>
                    <a:lnTo>
                      <a:pt x="0" y="3931865"/>
                    </a:lnTo>
                    <a:close/>
                    <a:moveTo>
                      <a:pt x="2070064" y="1348081"/>
                    </a:moveTo>
                    <a:lnTo>
                      <a:pt x="2070064" y="1456081"/>
                    </a:lnTo>
                    <a:lnTo>
                      <a:pt x="2286064" y="1456081"/>
                    </a:lnTo>
                    <a:lnTo>
                      <a:pt x="2286064" y="1348081"/>
                    </a:lnTo>
                    <a:close/>
                    <a:moveTo>
                      <a:pt x="1638016" y="1338744"/>
                    </a:moveTo>
                    <a:lnTo>
                      <a:pt x="1638016" y="1446744"/>
                    </a:lnTo>
                    <a:lnTo>
                      <a:pt x="1854016" y="1446744"/>
                    </a:lnTo>
                    <a:lnTo>
                      <a:pt x="1854016" y="1338744"/>
                    </a:lnTo>
                    <a:close/>
                    <a:moveTo>
                      <a:pt x="2628148" y="1267865"/>
                    </a:moveTo>
                    <a:lnTo>
                      <a:pt x="3240148" y="1267865"/>
                    </a:lnTo>
                    <a:lnTo>
                      <a:pt x="3240148" y="3931865"/>
                    </a:lnTo>
                    <a:lnTo>
                      <a:pt x="2628148" y="3931865"/>
                    </a:lnTo>
                    <a:close/>
                    <a:moveTo>
                      <a:pt x="692988" y="1267865"/>
                    </a:moveTo>
                    <a:lnTo>
                      <a:pt x="1304988" y="1267865"/>
                    </a:lnTo>
                    <a:lnTo>
                      <a:pt x="1304988" y="3931865"/>
                    </a:lnTo>
                    <a:lnTo>
                      <a:pt x="692988" y="3931865"/>
                    </a:lnTo>
                    <a:close/>
                    <a:moveTo>
                      <a:pt x="2070064" y="1105431"/>
                    </a:moveTo>
                    <a:lnTo>
                      <a:pt x="2070064" y="1213431"/>
                    </a:lnTo>
                    <a:lnTo>
                      <a:pt x="2286064" y="1213431"/>
                    </a:lnTo>
                    <a:lnTo>
                      <a:pt x="2286064" y="1105431"/>
                    </a:lnTo>
                    <a:close/>
                    <a:moveTo>
                      <a:pt x="1638016" y="1096094"/>
                    </a:moveTo>
                    <a:lnTo>
                      <a:pt x="1638016" y="1204094"/>
                    </a:lnTo>
                    <a:lnTo>
                      <a:pt x="1854016" y="1204094"/>
                    </a:lnTo>
                    <a:lnTo>
                      <a:pt x="1854016" y="1096094"/>
                    </a:lnTo>
                    <a:close/>
                    <a:moveTo>
                      <a:pt x="2070064" y="862781"/>
                    </a:moveTo>
                    <a:lnTo>
                      <a:pt x="2070064" y="970781"/>
                    </a:lnTo>
                    <a:lnTo>
                      <a:pt x="2286064" y="970781"/>
                    </a:lnTo>
                    <a:lnTo>
                      <a:pt x="2286064" y="862781"/>
                    </a:lnTo>
                    <a:close/>
                    <a:moveTo>
                      <a:pt x="1638016" y="853444"/>
                    </a:moveTo>
                    <a:lnTo>
                      <a:pt x="1638016" y="961444"/>
                    </a:lnTo>
                    <a:lnTo>
                      <a:pt x="1854016" y="961444"/>
                    </a:lnTo>
                    <a:lnTo>
                      <a:pt x="1854016" y="853444"/>
                    </a:lnTo>
                    <a:close/>
                    <a:moveTo>
                      <a:pt x="1883174" y="0"/>
                    </a:moveTo>
                    <a:lnTo>
                      <a:pt x="2040907" y="0"/>
                    </a:lnTo>
                    <a:lnTo>
                      <a:pt x="2040907" y="355600"/>
                    </a:lnTo>
                    <a:lnTo>
                      <a:pt x="2178064" y="355600"/>
                    </a:lnTo>
                    <a:lnTo>
                      <a:pt x="2178064" y="596007"/>
                    </a:lnTo>
                    <a:lnTo>
                      <a:pt x="2538104" y="596007"/>
                    </a:lnTo>
                    <a:lnTo>
                      <a:pt x="2538104" y="3931865"/>
                    </a:lnTo>
                    <a:lnTo>
                      <a:pt x="2142040" y="3931865"/>
                    </a:lnTo>
                    <a:lnTo>
                      <a:pt x="2142040" y="3291036"/>
                    </a:lnTo>
                    <a:lnTo>
                      <a:pt x="1782040" y="3291036"/>
                    </a:lnTo>
                    <a:lnTo>
                      <a:pt x="1782040" y="3931865"/>
                    </a:lnTo>
                    <a:lnTo>
                      <a:pt x="1385976" y="3931865"/>
                    </a:lnTo>
                    <a:lnTo>
                      <a:pt x="1385976" y="596007"/>
                    </a:lnTo>
                    <a:lnTo>
                      <a:pt x="1746016" y="596007"/>
                    </a:lnTo>
                    <a:lnTo>
                      <a:pt x="1746016" y="355600"/>
                    </a:lnTo>
                    <a:lnTo>
                      <a:pt x="1883174" y="355600"/>
                    </a:lnTo>
                    <a:close/>
                  </a:path>
                </a:pathLst>
              </a:cu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286">
                  <a:defRPr/>
                </a:pPr>
                <a:endParaRPr lang="ko-KR" altLang="en-US" sz="2701" kern="0">
                  <a:solidFill>
                    <a:prstClr val="white"/>
                  </a:solidFill>
                  <a:latin typeface="Arial"/>
                </a:endParaRP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0C96B5C6-620D-4A29-896C-FBDF40928AB7}"/>
                </a:ext>
              </a:extLst>
            </p:cNvPr>
            <p:cNvGrpSpPr/>
            <p:nvPr/>
          </p:nvGrpSpPr>
          <p:grpSpPr>
            <a:xfrm>
              <a:off x="7997741" y="5208944"/>
              <a:ext cx="1014101" cy="760476"/>
              <a:chOff x="2676523" y="2041910"/>
              <a:chExt cx="3486151" cy="2833560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12565EE6-8E61-43AD-9B2F-FC381CF9E321}"/>
                  </a:ext>
                </a:extLst>
              </p:cNvPr>
              <p:cNvGrpSpPr/>
              <p:nvPr/>
            </p:nvGrpSpPr>
            <p:grpSpPr>
              <a:xfrm>
                <a:off x="2745022" y="2041910"/>
                <a:ext cx="3417652" cy="2755293"/>
                <a:chOff x="2745022" y="2041910"/>
                <a:chExt cx="3417652" cy="2755293"/>
              </a:xfrm>
              <a:solidFill>
                <a:srgbClr val="FAB117"/>
              </a:solidFill>
            </p:grpSpPr>
            <p:sp>
              <p:nvSpPr>
                <p:cNvPr id="13" name="Freeform 3">
                  <a:extLst>
                    <a:ext uri="{FF2B5EF4-FFF2-40B4-BE49-F238E27FC236}">
                      <a16:creationId xmlns:a16="http://schemas.microsoft.com/office/drawing/2014/main" id="{39784F49-5DCC-40F9-B2BE-77E8D1DA15AC}"/>
                    </a:ext>
                  </a:extLst>
                </p:cNvPr>
                <p:cNvSpPr/>
                <p:nvPr/>
              </p:nvSpPr>
              <p:spPr>
                <a:xfrm>
                  <a:off x="2901402" y="2041910"/>
                  <a:ext cx="3261272" cy="1993269"/>
                </a:xfrm>
                <a:custGeom>
                  <a:avLst/>
                  <a:gdLst>
                    <a:gd name="connsiteX0" fmla="*/ 0 w 3228975"/>
                    <a:gd name="connsiteY0" fmla="*/ 790575 h 1866900"/>
                    <a:gd name="connsiteX1" fmla="*/ 0 w 3228975"/>
                    <a:gd name="connsiteY1" fmla="*/ 790575 h 1866900"/>
                    <a:gd name="connsiteX2" fmla="*/ 85725 w 3228975"/>
                    <a:gd name="connsiteY2" fmla="*/ 742950 h 1866900"/>
                    <a:gd name="connsiteX3" fmla="*/ 866775 w 3228975"/>
                    <a:gd name="connsiteY3" fmla="*/ 0 h 1866900"/>
                    <a:gd name="connsiteX4" fmla="*/ 962025 w 3228975"/>
                    <a:gd name="connsiteY4" fmla="*/ 19050 h 1866900"/>
                    <a:gd name="connsiteX5" fmla="*/ 2105025 w 3228975"/>
                    <a:gd name="connsiteY5" fmla="*/ 9525 h 1866900"/>
                    <a:gd name="connsiteX6" fmla="*/ 3228975 w 3228975"/>
                    <a:gd name="connsiteY6" fmla="*/ 476250 h 1866900"/>
                    <a:gd name="connsiteX7" fmla="*/ 3219450 w 3228975"/>
                    <a:gd name="connsiteY7" fmla="*/ 1866900 h 1866900"/>
                    <a:gd name="connsiteX8" fmla="*/ 3086100 w 3228975"/>
                    <a:gd name="connsiteY8" fmla="*/ 1847850 h 1866900"/>
                    <a:gd name="connsiteX9" fmla="*/ 2095500 w 3228975"/>
                    <a:gd name="connsiteY9" fmla="*/ 771525 h 1866900"/>
                    <a:gd name="connsiteX10" fmla="*/ 1095375 w 3228975"/>
                    <a:gd name="connsiteY10" fmla="*/ 571500 h 1866900"/>
                    <a:gd name="connsiteX11" fmla="*/ 0 w 3228975"/>
                    <a:gd name="connsiteY11" fmla="*/ 790575 h 1866900"/>
                    <a:gd name="connsiteX0" fmla="*/ 0 w 3228975"/>
                    <a:gd name="connsiteY0" fmla="*/ 790575 h 1866900"/>
                    <a:gd name="connsiteX1" fmla="*/ 0 w 3228975"/>
                    <a:gd name="connsiteY1" fmla="*/ 790575 h 1866900"/>
                    <a:gd name="connsiteX2" fmla="*/ 85725 w 3228975"/>
                    <a:gd name="connsiteY2" fmla="*/ 742950 h 1866900"/>
                    <a:gd name="connsiteX3" fmla="*/ 866775 w 3228975"/>
                    <a:gd name="connsiteY3" fmla="*/ 0 h 1866900"/>
                    <a:gd name="connsiteX4" fmla="*/ 2105025 w 3228975"/>
                    <a:gd name="connsiteY4" fmla="*/ 9525 h 1866900"/>
                    <a:gd name="connsiteX5" fmla="*/ 3228975 w 3228975"/>
                    <a:gd name="connsiteY5" fmla="*/ 476250 h 1866900"/>
                    <a:gd name="connsiteX6" fmla="*/ 3219450 w 3228975"/>
                    <a:gd name="connsiteY6" fmla="*/ 1866900 h 1866900"/>
                    <a:gd name="connsiteX7" fmla="*/ 3086100 w 3228975"/>
                    <a:gd name="connsiteY7" fmla="*/ 1847850 h 1866900"/>
                    <a:gd name="connsiteX8" fmla="*/ 2095500 w 3228975"/>
                    <a:gd name="connsiteY8" fmla="*/ 771525 h 1866900"/>
                    <a:gd name="connsiteX9" fmla="*/ 1095375 w 3228975"/>
                    <a:gd name="connsiteY9" fmla="*/ 571500 h 1866900"/>
                    <a:gd name="connsiteX10" fmla="*/ 0 w 3228975"/>
                    <a:gd name="connsiteY10" fmla="*/ 790575 h 1866900"/>
                    <a:gd name="connsiteX0" fmla="*/ 0 w 3228975"/>
                    <a:gd name="connsiteY0" fmla="*/ 790575 h 1866900"/>
                    <a:gd name="connsiteX1" fmla="*/ 0 w 3228975"/>
                    <a:gd name="connsiteY1" fmla="*/ 790575 h 1866900"/>
                    <a:gd name="connsiteX2" fmla="*/ 85725 w 3228975"/>
                    <a:gd name="connsiteY2" fmla="*/ 742950 h 1866900"/>
                    <a:gd name="connsiteX3" fmla="*/ 866775 w 3228975"/>
                    <a:gd name="connsiteY3" fmla="*/ 0 h 1866900"/>
                    <a:gd name="connsiteX4" fmla="*/ 2105025 w 3228975"/>
                    <a:gd name="connsiteY4" fmla="*/ 9525 h 1866900"/>
                    <a:gd name="connsiteX5" fmla="*/ 3228975 w 3228975"/>
                    <a:gd name="connsiteY5" fmla="*/ 476250 h 1866900"/>
                    <a:gd name="connsiteX6" fmla="*/ 3219450 w 3228975"/>
                    <a:gd name="connsiteY6" fmla="*/ 1866900 h 1866900"/>
                    <a:gd name="connsiteX7" fmla="*/ 3086100 w 3228975"/>
                    <a:gd name="connsiteY7" fmla="*/ 1847850 h 1866900"/>
                    <a:gd name="connsiteX8" fmla="*/ 2095500 w 3228975"/>
                    <a:gd name="connsiteY8" fmla="*/ 771525 h 1866900"/>
                    <a:gd name="connsiteX9" fmla="*/ 1095375 w 3228975"/>
                    <a:gd name="connsiteY9" fmla="*/ 571500 h 1866900"/>
                    <a:gd name="connsiteX10" fmla="*/ 0 w 3228975"/>
                    <a:gd name="connsiteY10" fmla="*/ 790575 h 1866900"/>
                    <a:gd name="connsiteX0" fmla="*/ 0 w 3228975"/>
                    <a:gd name="connsiteY0" fmla="*/ 790575 h 1866900"/>
                    <a:gd name="connsiteX1" fmla="*/ 0 w 3228975"/>
                    <a:gd name="connsiteY1" fmla="*/ 790575 h 1866900"/>
                    <a:gd name="connsiteX2" fmla="*/ 85725 w 3228975"/>
                    <a:gd name="connsiteY2" fmla="*/ 742950 h 1866900"/>
                    <a:gd name="connsiteX3" fmla="*/ 866775 w 3228975"/>
                    <a:gd name="connsiteY3" fmla="*/ 0 h 1866900"/>
                    <a:gd name="connsiteX4" fmla="*/ 2105025 w 3228975"/>
                    <a:gd name="connsiteY4" fmla="*/ 9525 h 1866900"/>
                    <a:gd name="connsiteX5" fmla="*/ 3228975 w 3228975"/>
                    <a:gd name="connsiteY5" fmla="*/ 476250 h 1866900"/>
                    <a:gd name="connsiteX6" fmla="*/ 3219450 w 3228975"/>
                    <a:gd name="connsiteY6" fmla="*/ 1866900 h 1866900"/>
                    <a:gd name="connsiteX7" fmla="*/ 3086100 w 3228975"/>
                    <a:gd name="connsiteY7" fmla="*/ 1847850 h 1866900"/>
                    <a:gd name="connsiteX8" fmla="*/ 2095500 w 3228975"/>
                    <a:gd name="connsiteY8" fmla="*/ 771525 h 1866900"/>
                    <a:gd name="connsiteX9" fmla="*/ 1095375 w 3228975"/>
                    <a:gd name="connsiteY9" fmla="*/ 571500 h 1866900"/>
                    <a:gd name="connsiteX10" fmla="*/ 0 w 3228975"/>
                    <a:gd name="connsiteY10" fmla="*/ 790575 h 1866900"/>
                    <a:gd name="connsiteX0" fmla="*/ 0 w 3228975"/>
                    <a:gd name="connsiteY0" fmla="*/ 790575 h 1866900"/>
                    <a:gd name="connsiteX1" fmla="*/ 0 w 3228975"/>
                    <a:gd name="connsiteY1" fmla="*/ 790575 h 1866900"/>
                    <a:gd name="connsiteX2" fmla="*/ 866775 w 3228975"/>
                    <a:gd name="connsiteY2" fmla="*/ 0 h 1866900"/>
                    <a:gd name="connsiteX3" fmla="*/ 2105025 w 3228975"/>
                    <a:gd name="connsiteY3" fmla="*/ 9525 h 1866900"/>
                    <a:gd name="connsiteX4" fmla="*/ 3228975 w 3228975"/>
                    <a:gd name="connsiteY4" fmla="*/ 476250 h 1866900"/>
                    <a:gd name="connsiteX5" fmla="*/ 3219450 w 3228975"/>
                    <a:gd name="connsiteY5" fmla="*/ 1866900 h 1866900"/>
                    <a:gd name="connsiteX6" fmla="*/ 3086100 w 3228975"/>
                    <a:gd name="connsiteY6" fmla="*/ 1847850 h 1866900"/>
                    <a:gd name="connsiteX7" fmla="*/ 2095500 w 3228975"/>
                    <a:gd name="connsiteY7" fmla="*/ 771525 h 1866900"/>
                    <a:gd name="connsiteX8" fmla="*/ 1095375 w 3228975"/>
                    <a:gd name="connsiteY8" fmla="*/ 571500 h 1866900"/>
                    <a:gd name="connsiteX9" fmla="*/ 0 w 3228975"/>
                    <a:gd name="connsiteY9" fmla="*/ 790575 h 1866900"/>
                    <a:gd name="connsiteX0" fmla="*/ 0 w 3228975"/>
                    <a:gd name="connsiteY0" fmla="*/ 790575 h 1866900"/>
                    <a:gd name="connsiteX1" fmla="*/ 0 w 3228975"/>
                    <a:gd name="connsiteY1" fmla="*/ 790575 h 1866900"/>
                    <a:gd name="connsiteX2" fmla="*/ 866775 w 3228975"/>
                    <a:gd name="connsiteY2" fmla="*/ 0 h 1866900"/>
                    <a:gd name="connsiteX3" fmla="*/ 2105025 w 3228975"/>
                    <a:gd name="connsiteY3" fmla="*/ 9525 h 1866900"/>
                    <a:gd name="connsiteX4" fmla="*/ 3228975 w 3228975"/>
                    <a:gd name="connsiteY4" fmla="*/ 476250 h 1866900"/>
                    <a:gd name="connsiteX5" fmla="*/ 3219450 w 3228975"/>
                    <a:gd name="connsiteY5" fmla="*/ 1866900 h 1866900"/>
                    <a:gd name="connsiteX6" fmla="*/ 3086100 w 3228975"/>
                    <a:gd name="connsiteY6" fmla="*/ 1847850 h 1866900"/>
                    <a:gd name="connsiteX7" fmla="*/ 2095500 w 3228975"/>
                    <a:gd name="connsiteY7" fmla="*/ 771525 h 1866900"/>
                    <a:gd name="connsiteX8" fmla="*/ 1095375 w 3228975"/>
                    <a:gd name="connsiteY8" fmla="*/ 571500 h 1866900"/>
                    <a:gd name="connsiteX9" fmla="*/ 0 w 3228975"/>
                    <a:gd name="connsiteY9" fmla="*/ 790575 h 1866900"/>
                    <a:gd name="connsiteX0" fmla="*/ 253889 w 3254264"/>
                    <a:gd name="connsiteY0" fmla="*/ 1143000 h 1866900"/>
                    <a:gd name="connsiteX1" fmla="*/ 25289 w 3254264"/>
                    <a:gd name="connsiteY1" fmla="*/ 790575 h 1866900"/>
                    <a:gd name="connsiteX2" fmla="*/ 892064 w 3254264"/>
                    <a:gd name="connsiteY2" fmla="*/ 0 h 1866900"/>
                    <a:gd name="connsiteX3" fmla="*/ 2130314 w 3254264"/>
                    <a:gd name="connsiteY3" fmla="*/ 9525 h 1866900"/>
                    <a:gd name="connsiteX4" fmla="*/ 3254264 w 3254264"/>
                    <a:gd name="connsiteY4" fmla="*/ 476250 h 1866900"/>
                    <a:gd name="connsiteX5" fmla="*/ 3244739 w 3254264"/>
                    <a:gd name="connsiteY5" fmla="*/ 1866900 h 1866900"/>
                    <a:gd name="connsiteX6" fmla="*/ 3111389 w 3254264"/>
                    <a:gd name="connsiteY6" fmla="*/ 1847850 h 1866900"/>
                    <a:gd name="connsiteX7" fmla="*/ 2120789 w 3254264"/>
                    <a:gd name="connsiteY7" fmla="*/ 771525 h 1866900"/>
                    <a:gd name="connsiteX8" fmla="*/ 1120664 w 3254264"/>
                    <a:gd name="connsiteY8" fmla="*/ 571500 h 1866900"/>
                    <a:gd name="connsiteX9" fmla="*/ 253889 w 3254264"/>
                    <a:gd name="connsiteY9" fmla="*/ 1143000 h 1866900"/>
                    <a:gd name="connsiteX0" fmla="*/ 1097065 w 3230665"/>
                    <a:gd name="connsiteY0" fmla="*/ 571500 h 1866900"/>
                    <a:gd name="connsiteX1" fmla="*/ 1690 w 3230665"/>
                    <a:gd name="connsiteY1" fmla="*/ 790575 h 1866900"/>
                    <a:gd name="connsiteX2" fmla="*/ 868465 w 3230665"/>
                    <a:gd name="connsiteY2" fmla="*/ 0 h 1866900"/>
                    <a:gd name="connsiteX3" fmla="*/ 2106715 w 3230665"/>
                    <a:gd name="connsiteY3" fmla="*/ 9525 h 1866900"/>
                    <a:gd name="connsiteX4" fmla="*/ 3230665 w 3230665"/>
                    <a:gd name="connsiteY4" fmla="*/ 476250 h 1866900"/>
                    <a:gd name="connsiteX5" fmla="*/ 3221140 w 3230665"/>
                    <a:gd name="connsiteY5" fmla="*/ 1866900 h 1866900"/>
                    <a:gd name="connsiteX6" fmla="*/ 3087790 w 3230665"/>
                    <a:gd name="connsiteY6" fmla="*/ 1847850 h 1866900"/>
                    <a:gd name="connsiteX7" fmla="*/ 2097190 w 3230665"/>
                    <a:gd name="connsiteY7" fmla="*/ 771525 h 1866900"/>
                    <a:gd name="connsiteX8" fmla="*/ 1097065 w 3230665"/>
                    <a:gd name="connsiteY8" fmla="*/ 571500 h 1866900"/>
                    <a:gd name="connsiteX0" fmla="*/ 1099783 w 3233383"/>
                    <a:gd name="connsiteY0" fmla="*/ 571500 h 1866900"/>
                    <a:gd name="connsiteX1" fmla="*/ 4408 w 3233383"/>
                    <a:gd name="connsiteY1" fmla="*/ 790575 h 1866900"/>
                    <a:gd name="connsiteX2" fmla="*/ 871183 w 3233383"/>
                    <a:gd name="connsiteY2" fmla="*/ 0 h 1866900"/>
                    <a:gd name="connsiteX3" fmla="*/ 2109433 w 3233383"/>
                    <a:gd name="connsiteY3" fmla="*/ 9525 h 1866900"/>
                    <a:gd name="connsiteX4" fmla="*/ 3233383 w 3233383"/>
                    <a:gd name="connsiteY4" fmla="*/ 476250 h 1866900"/>
                    <a:gd name="connsiteX5" fmla="*/ 3223858 w 3233383"/>
                    <a:gd name="connsiteY5" fmla="*/ 1866900 h 1866900"/>
                    <a:gd name="connsiteX6" fmla="*/ 3090508 w 3233383"/>
                    <a:gd name="connsiteY6" fmla="*/ 1847850 h 1866900"/>
                    <a:gd name="connsiteX7" fmla="*/ 2099908 w 3233383"/>
                    <a:gd name="connsiteY7" fmla="*/ 771525 h 1866900"/>
                    <a:gd name="connsiteX8" fmla="*/ 1099783 w 3233383"/>
                    <a:gd name="connsiteY8" fmla="*/ 571500 h 1866900"/>
                    <a:gd name="connsiteX0" fmla="*/ 1099783 w 3233383"/>
                    <a:gd name="connsiteY0" fmla="*/ 571500 h 1866900"/>
                    <a:gd name="connsiteX1" fmla="*/ 4408 w 3233383"/>
                    <a:gd name="connsiteY1" fmla="*/ 790575 h 1866900"/>
                    <a:gd name="connsiteX2" fmla="*/ 871183 w 3233383"/>
                    <a:gd name="connsiteY2" fmla="*/ 0 h 1866900"/>
                    <a:gd name="connsiteX3" fmla="*/ 2109433 w 3233383"/>
                    <a:gd name="connsiteY3" fmla="*/ 9525 h 1866900"/>
                    <a:gd name="connsiteX4" fmla="*/ 3233383 w 3233383"/>
                    <a:gd name="connsiteY4" fmla="*/ 476250 h 1866900"/>
                    <a:gd name="connsiteX5" fmla="*/ 3223858 w 3233383"/>
                    <a:gd name="connsiteY5" fmla="*/ 1866900 h 1866900"/>
                    <a:gd name="connsiteX6" fmla="*/ 3090508 w 3233383"/>
                    <a:gd name="connsiteY6" fmla="*/ 1847850 h 1866900"/>
                    <a:gd name="connsiteX7" fmla="*/ 2099908 w 3233383"/>
                    <a:gd name="connsiteY7" fmla="*/ 771525 h 1866900"/>
                    <a:gd name="connsiteX8" fmla="*/ 1099783 w 3233383"/>
                    <a:gd name="connsiteY8" fmla="*/ 571500 h 1866900"/>
                    <a:gd name="connsiteX0" fmla="*/ 1099427 w 3233027"/>
                    <a:gd name="connsiteY0" fmla="*/ 571500 h 1866900"/>
                    <a:gd name="connsiteX1" fmla="*/ 4052 w 3233027"/>
                    <a:gd name="connsiteY1" fmla="*/ 790575 h 1866900"/>
                    <a:gd name="connsiteX2" fmla="*/ 870827 w 3233027"/>
                    <a:gd name="connsiteY2" fmla="*/ 0 h 1866900"/>
                    <a:gd name="connsiteX3" fmla="*/ 2109077 w 3233027"/>
                    <a:gd name="connsiteY3" fmla="*/ 9525 h 1866900"/>
                    <a:gd name="connsiteX4" fmla="*/ 3233027 w 3233027"/>
                    <a:gd name="connsiteY4" fmla="*/ 476250 h 1866900"/>
                    <a:gd name="connsiteX5" fmla="*/ 3223502 w 3233027"/>
                    <a:gd name="connsiteY5" fmla="*/ 1866900 h 1866900"/>
                    <a:gd name="connsiteX6" fmla="*/ 3090152 w 3233027"/>
                    <a:gd name="connsiteY6" fmla="*/ 1847850 h 1866900"/>
                    <a:gd name="connsiteX7" fmla="*/ 2099552 w 3233027"/>
                    <a:gd name="connsiteY7" fmla="*/ 771525 h 1866900"/>
                    <a:gd name="connsiteX8" fmla="*/ 1099427 w 3233027"/>
                    <a:gd name="connsiteY8" fmla="*/ 571500 h 1866900"/>
                    <a:gd name="connsiteX0" fmla="*/ 1118366 w 3251966"/>
                    <a:gd name="connsiteY0" fmla="*/ 571500 h 1866900"/>
                    <a:gd name="connsiteX1" fmla="*/ 3941 w 3251966"/>
                    <a:gd name="connsiteY1" fmla="*/ 809625 h 1866900"/>
                    <a:gd name="connsiteX2" fmla="*/ 889766 w 3251966"/>
                    <a:gd name="connsiteY2" fmla="*/ 0 h 1866900"/>
                    <a:gd name="connsiteX3" fmla="*/ 2128016 w 3251966"/>
                    <a:gd name="connsiteY3" fmla="*/ 9525 h 1866900"/>
                    <a:gd name="connsiteX4" fmla="*/ 3251966 w 3251966"/>
                    <a:gd name="connsiteY4" fmla="*/ 476250 h 1866900"/>
                    <a:gd name="connsiteX5" fmla="*/ 3242441 w 3251966"/>
                    <a:gd name="connsiteY5" fmla="*/ 1866900 h 1866900"/>
                    <a:gd name="connsiteX6" fmla="*/ 3109091 w 3251966"/>
                    <a:gd name="connsiteY6" fmla="*/ 1847850 h 1866900"/>
                    <a:gd name="connsiteX7" fmla="*/ 2118491 w 3251966"/>
                    <a:gd name="connsiteY7" fmla="*/ 771525 h 1866900"/>
                    <a:gd name="connsiteX8" fmla="*/ 1118366 w 3251966"/>
                    <a:gd name="connsiteY8" fmla="*/ 571500 h 1866900"/>
                    <a:gd name="connsiteX0" fmla="*/ 1119025 w 3252625"/>
                    <a:gd name="connsiteY0" fmla="*/ 571500 h 1866900"/>
                    <a:gd name="connsiteX1" fmla="*/ 4600 w 3252625"/>
                    <a:gd name="connsiteY1" fmla="*/ 809625 h 1866900"/>
                    <a:gd name="connsiteX2" fmla="*/ 890425 w 3252625"/>
                    <a:gd name="connsiteY2" fmla="*/ 0 h 1866900"/>
                    <a:gd name="connsiteX3" fmla="*/ 2128675 w 3252625"/>
                    <a:gd name="connsiteY3" fmla="*/ 9525 h 1866900"/>
                    <a:gd name="connsiteX4" fmla="*/ 3252625 w 3252625"/>
                    <a:gd name="connsiteY4" fmla="*/ 476250 h 1866900"/>
                    <a:gd name="connsiteX5" fmla="*/ 3243100 w 3252625"/>
                    <a:gd name="connsiteY5" fmla="*/ 1866900 h 1866900"/>
                    <a:gd name="connsiteX6" fmla="*/ 3109750 w 3252625"/>
                    <a:gd name="connsiteY6" fmla="*/ 1847850 h 1866900"/>
                    <a:gd name="connsiteX7" fmla="*/ 2119150 w 3252625"/>
                    <a:gd name="connsiteY7" fmla="*/ 771525 h 1866900"/>
                    <a:gd name="connsiteX8" fmla="*/ 1119025 w 3252625"/>
                    <a:gd name="connsiteY8" fmla="*/ 571500 h 1866900"/>
                    <a:gd name="connsiteX0" fmla="*/ 1118146 w 3251746"/>
                    <a:gd name="connsiteY0" fmla="*/ 571500 h 1866900"/>
                    <a:gd name="connsiteX1" fmla="*/ 3721 w 3251746"/>
                    <a:gd name="connsiteY1" fmla="*/ 809625 h 1866900"/>
                    <a:gd name="connsiteX2" fmla="*/ 889546 w 3251746"/>
                    <a:gd name="connsiteY2" fmla="*/ 0 h 1866900"/>
                    <a:gd name="connsiteX3" fmla="*/ 2127796 w 3251746"/>
                    <a:gd name="connsiteY3" fmla="*/ 9525 h 1866900"/>
                    <a:gd name="connsiteX4" fmla="*/ 3251746 w 3251746"/>
                    <a:gd name="connsiteY4" fmla="*/ 476250 h 1866900"/>
                    <a:gd name="connsiteX5" fmla="*/ 3242221 w 3251746"/>
                    <a:gd name="connsiteY5" fmla="*/ 1866900 h 1866900"/>
                    <a:gd name="connsiteX6" fmla="*/ 3108871 w 3251746"/>
                    <a:gd name="connsiteY6" fmla="*/ 1847850 h 1866900"/>
                    <a:gd name="connsiteX7" fmla="*/ 2118271 w 3251746"/>
                    <a:gd name="connsiteY7" fmla="*/ 771525 h 1866900"/>
                    <a:gd name="connsiteX8" fmla="*/ 1118146 w 3251746"/>
                    <a:gd name="connsiteY8" fmla="*/ 571500 h 1866900"/>
                    <a:gd name="connsiteX0" fmla="*/ 1118146 w 3251746"/>
                    <a:gd name="connsiteY0" fmla="*/ 589645 h 1885045"/>
                    <a:gd name="connsiteX1" fmla="*/ 3721 w 3251746"/>
                    <a:gd name="connsiteY1" fmla="*/ 827770 h 1885045"/>
                    <a:gd name="connsiteX2" fmla="*/ 889546 w 3251746"/>
                    <a:gd name="connsiteY2" fmla="*/ 18145 h 1885045"/>
                    <a:gd name="connsiteX3" fmla="*/ 2127796 w 3251746"/>
                    <a:gd name="connsiteY3" fmla="*/ 27670 h 1885045"/>
                    <a:gd name="connsiteX4" fmla="*/ 3251746 w 3251746"/>
                    <a:gd name="connsiteY4" fmla="*/ 494395 h 1885045"/>
                    <a:gd name="connsiteX5" fmla="*/ 3242221 w 3251746"/>
                    <a:gd name="connsiteY5" fmla="*/ 1885045 h 1885045"/>
                    <a:gd name="connsiteX6" fmla="*/ 3108871 w 3251746"/>
                    <a:gd name="connsiteY6" fmla="*/ 1865995 h 1885045"/>
                    <a:gd name="connsiteX7" fmla="*/ 2118271 w 3251746"/>
                    <a:gd name="connsiteY7" fmla="*/ 789670 h 1885045"/>
                    <a:gd name="connsiteX8" fmla="*/ 1118146 w 3251746"/>
                    <a:gd name="connsiteY8" fmla="*/ 589645 h 1885045"/>
                    <a:gd name="connsiteX0" fmla="*/ 1118146 w 3251746"/>
                    <a:gd name="connsiteY0" fmla="*/ 606037 h 1901437"/>
                    <a:gd name="connsiteX1" fmla="*/ 3721 w 3251746"/>
                    <a:gd name="connsiteY1" fmla="*/ 844162 h 1901437"/>
                    <a:gd name="connsiteX2" fmla="*/ 889546 w 3251746"/>
                    <a:gd name="connsiteY2" fmla="*/ 34537 h 1901437"/>
                    <a:gd name="connsiteX3" fmla="*/ 2127796 w 3251746"/>
                    <a:gd name="connsiteY3" fmla="*/ 44062 h 1901437"/>
                    <a:gd name="connsiteX4" fmla="*/ 3251746 w 3251746"/>
                    <a:gd name="connsiteY4" fmla="*/ 510787 h 1901437"/>
                    <a:gd name="connsiteX5" fmla="*/ 3242221 w 3251746"/>
                    <a:gd name="connsiteY5" fmla="*/ 1901437 h 1901437"/>
                    <a:gd name="connsiteX6" fmla="*/ 3108871 w 3251746"/>
                    <a:gd name="connsiteY6" fmla="*/ 1882387 h 1901437"/>
                    <a:gd name="connsiteX7" fmla="*/ 2118271 w 3251746"/>
                    <a:gd name="connsiteY7" fmla="*/ 806062 h 1901437"/>
                    <a:gd name="connsiteX8" fmla="*/ 1118146 w 3251746"/>
                    <a:gd name="connsiteY8" fmla="*/ 606037 h 1901437"/>
                    <a:gd name="connsiteX0" fmla="*/ 1118146 w 3251746"/>
                    <a:gd name="connsiteY0" fmla="*/ 606037 h 1901437"/>
                    <a:gd name="connsiteX1" fmla="*/ 3721 w 3251746"/>
                    <a:gd name="connsiteY1" fmla="*/ 844162 h 1901437"/>
                    <a:gd name="connsiteX2" fmla="*/ 889546 w 3251746"/>
                    <a:gd name="connsiteY2" fmla="*/ 34537 h 1901437"/>
                    <a:gd name="connsiteX3" fmla="*/ 2127796 w 3251746"/>
                    <a:gd name="connsiteY3" fmla="*/ 44062 h 1901437"/>
                    <a:gd name="connsiteX4" fmla="*/ 3251746 w 3251746"/>
                    <a:gd name="connsiteY4" fmla="*/ 510787 h 1901437"/>
                    <a:gd name="connsiteX5" fmla="*/ 3242221 w 3251746"/>
                    <a:gd name="connsiteY5" fmla="*/ 1901437 h 1901437"/>
                    <a:gd name="connsiteX6" fmla="*/ 3108871 w 3251746"/>
                    <a:gd name="connsiteY6" fmla="*/ 1882387 h 1901437"/>
                    <a:gd name="connsiteX7" fmla="*/ 2118271 w 3251746"/>
                    <a:gd name="connsiteY7" fmla="*/ 806062 h 1901437"/>
                    <a:gd name="connsiteX8" fmla="*/ 1118146 w 3251746"/>
                    <a:gd name="connsiteY8" fmla="*/ 606037 h 1901437"/>
                    <a:gd name="connsiteX0" fmla="*/ 1118146 w 3251746"/>
                    <a:gd name="connsiteY0" fmla="*/ 606037 h 1901437"/>
                    <a:gd name="connsiteX1" fmla="*/ 3721 w 3251746"/>
                    <a:gd name="connsiteY1" fmla="*/ 844162 h 1901437"/>
                    <a:gd name="connsiteX2" fmla="*/ 889546 w 3251746"/>
                    <a:gd name="connsiteY2" fmla="*/ 34537 h 1901437"/>
                    <a:gd name="connsiteX3" fmla="*/ 2127796 w 3251746"/>
                    <a:gd name="connsiteY3" fmla="*/ 44062 h 1901437"/>
                    <a:gd name="connsiteX4" fmla="*/ 3251746 w 3251746"/>
                    <a:gd name="connsiteY4" fmla="*/ 510787 h 1901437"/>
                    <a:gd name="connsiteX5" fmla="*/ 3242221 w 3251746"/>
                    <a:gd name="connsiteY5" fmla="*/ 1901437 h 1901437"/>
                    <a:gd name="connsiteX6" fmla="*/ 3108871 w 3251746"/>
                    <a:gd name="connsiteY6" fmla="*/ 1882387 h 1901437"/>
                    <a:gd name="connsiteX7" fmla="*/ 2118271 w 3251746"/>
                    <a:gd name="connsiteY7" fmla="*/ 806062 h 1901437"/>
                    <a:gd name="connsiteX8" fmla="*/ 1118146 w 3251746"/>
                    <a:gd name="connsiteY8" fmla="*/ 606037 h 1901437"/>
                    <a:gd name="connsiteX0" fmla="*/ 1118146 w 3251746"/>
                    <a:gd name="connsiteY0" fmla="*/ 606037 h 1901437"/>
                    <a:gd name="connsiteX1" fmla="*/ 3721 w 3251746"/>
                    <a:gd name="connsiteY1" fmla="*/ 844162 h 1901437"/>
                    <a:gd name="connsiteX2" fmla="*/ 889546 w 3251746"/>
                    <a:gd name="connsiteY2" fmla="*/ 34537 h 1901437"/>
                    <a:gd name="connsiteX3" fmla="*/ 2127796 w 3251746"/>
                    <a:gd name="connsiteY3" fmla="*/ 44062 h 1901437"/>
                    <a:gd name="connsiteX4" fmla="*/ 3251746 w 3251746"/>
                    <a:gd name="connsiteY4" fmla="*/ 510787 h 1901437"/>
                    <a:gd name="connsiteX5" fmla="*/ 3242221 w 3251746"/>
                    <a:gd name="connsiteY5" fmla="*/ 1901437 h 1901437"/>
                    <a:gd name="connsiteX6" fmla="*/ 3080296 w 3251746"/>
                    <a:gd name="connsiteY6" fmla="*/ 1863337 h 1901437"/>
                    <a:gd name="connsiteX7" fmla="*/ 2118271 w 3251746"/>
                    <a:gd name="connsiteY7" fmla="*/ 806062 h 1901437"/>
                    <a:gd name="connsiteX8" fmla="*/ 1118146 w 3251746"/>
                    <a:gd name="connsiteY8" fmla="*/ 606037 h 1901437"/>
                    <a:gd name="connsiteX0" fmla="*/ 1118146 w 3251746"/>
                    <a:gd name="connsiteY0" fmla="*/ 606037 h 1901437"/>
                    <a:gd name="connsiteX1" fmla="*/ 3721 w 3251746"/>
                    <a:gd name="connsiteY1" fmla="*/ 844162 h 1901437"/>
                    <a:gd name="connsiteX2" fmla="*/ 889546 w 3251746"/>
                    <a:gd name="connsiteY2" fmla="*/ 34537 h 1901437"/>
                    <a:gd name="connsiteX3" fmla="*/ 2127796 w 3251746"/>
                    <a:gd name="connsiteY3" fmla="*/ 44062 h 1901437"/>
                    <a:gd name="connsiteX4" fmla="*/ 3251746 w 3251746"/>
                    <a:gd name="connsiteY4" fmla="*/ 510787 h 1901437"/>
                    <a:gd name="connsiteX5" fmla="*/ 3242221 w 3251746"/>
                    <a:gd name="connsiteY5" fmla="*/ 1901437 h 1901437"/>
                    <a:gd name="connsiteX6" fmla="*/ 3080296 w 3251746"/>
                    <a:gd name="connsiteY6" fmla="*/ 1863337 h 1901437"/>
                    <a:gd name="connsiteX7" fmla="*/ 2118271 w 3251746"/>
                    <a:gd name="connsiteY7" fmla="*/ 806062 h 1901437"/>
                    <a:gd name="connsiteX8" fmla="*/ 1118146 w 3251746"/>
                    <a:gd name="connsiteY8" fmla="*/ 606037 h 1901437"/>
                    <a:gd name="connsiteX0" fmla="*/ 1118146 w 3251746"/>
                    <a:gd name="connsiteY0" fmla="*/ 606037 h 1901437"/>
                    <a:gd name="connsiteX1" fmla="*/ 3721 w 3251746"/>
                    <a:gd name="connsiteY1" fmla="*/ 844162 h 1901437"/>
                    <a:gd name="connsiteX2" fmla="*/ 889546 w 3251746"/>
                    <a:gd name="connsiteY2" fmla="*/ 34537 h 1901437"/>
                    <a:gd name="connsiteX3" fmla="*/ 2127796 w 3251746"/>
                    <a:gd name="connsiteY3" fmla="*/ 44062 h 1901437"/>
                    <a:gd name="connsiteX4" fmla="*/ 3251746 w 3251746"/>
                    <a:gd name="connsiteY4" fmla="*/ 510787 h 1901437"/>
                    <a:gd name="connsiteX5" fmla="*/ 3242221 w 3251746"/>
                    <a:gd name="connsiteY5" fmla="*/ 1901437 h 1901437"/>
                    <a:gd name="connsiteX6" fmla="*/ 3080296 w 3251746"/>
                    <a:gd name="connsiteY6" fmla="*/ 1863337 h 1901437"/>
                    <a:gd name="connsiteX7" fmla="*/ 2118271 w 3251746"/>
                    <a:gd name="connsiteY7" fmla="*/ 806062 h 1901437"/>
                    <a:gd name="connsiteX8" fmla="*/ 1118146 w 3251746"/>
                    <a:gd name="connsiteY8" fmla="*/ 606037 h 1901437"/>
                    <a:gd name="connsiteX0" fmla="*/ 1118146 w 3251746"/>
                    <a:gd name="connsiteY0" fmla="*/ 606037 h 1901437"/>
                    <a:gd name="connsiteX1" fmla="*/ 3721 w 3251746"/>
                    <a:gd name="connsiteY1" fmla="*/ 844162 h 1901437"/>
                    <a:gd name="connsiteX2" fmla="*/ 889546 w 3251746"/>
                    <a:gd name="connsiteY2" fmla="*/ 34537 h 1901437"/>
                    <a:gd name="connsiteX3" fmla="*/ 2127796 w 3251746"/>
                    <a:gd name="connsiteY3" fmla="*/ 44062 h 1901437"/>
                    <a:gd name="connsiteX4" fmla="*/ 3251746 w 3251746"/>
                    <a:gd name="connsiteY4" fmla="*/ 510787 h 1901437"/>
                    <a:gd name="connsiteX5" fmla="*/ 3242221 w 3251746"/>
                    <a:gd name="connsiteY5" fmla="*/ 1901437 h 1901437"/>
                    <a:gd name="connsiteX6" fmla="*/ 3080296 w 3251746"/>
                    <a:gd name="connsiteY6" fmla="*/ 1863337 h 1901437"/>
                    <a:gd name="connsiteX7" fmla="*/ 2118271 w 3251746"/>
                    <a:gd name="connsiteY7" fmla="*/ 806062 h 1901437"/>
                    <a:gd name="connsiteX8" fmla="*/ 1118146 w 3251746"/>
                    <a:gd name="connsiteY8" fmla="*/ 606037 h 1901437"/>
                    <a:gd name="connsiteX0" fmla="*/ 1118146 w 3251746"/>
                    <a:gd name="connsiteY0" fmla="*/ 606037 h 1901437"/>
                    <a:gd name="connsiteX1" fmla="*/ 3721 w 3251746"/>
                    <a:gd name="connsiteY1" fmla="*/ 844162 h 1901437"/>
                    <a:gd name="connsiteX2" fmla="*/ 889546 w 3251746"/>
                    <a:gd name="connsiteY2" fmla="*/ 34537 h 1901437"/>
                    <a:gd name="connsiteX3" fmla="*/ 2127796 w 3251746"/>
                    <a:gd name="connsiteY3" fmla="*/ 44062 h 1901437"/>
                    <a:gd name="connsiteX4" fmla="*/ 3251746 w 3251746"/>
                    <a:gd name="connsiteY4" fmla="*/ 510787 h 1901437"/>
                    <a:gd name="connsiteX5" fmla="*/ 3242221 w 3251746"/>
                    <a:gd name="connsiteY5" fmla="*/ 1901437 h 1901437"/>
                    <a:gd name="connsiteX6" fmla="*/ 3080296 w 3251746"/>
                    <a:gd name="connsiteY6" fmla="*/ 1863337 h 1901437"/>
                    <a:gd name="connsiteX7" fmla="*/ 2118271 w 3251746"/>
                    <a:gd name="connsiteY7" fmla="*/ 806062 h 1901437"/>
                    <a:gd name="connsiteX8" fmla="*/ 1118146 w 3251746"/>
                    <a:gd name="connsiteY8" fmla="*/ 606037 h 1901437"/>
                    <a:gd name="connsiteX0" fmla="*/ 1118146 w 3251746"/>
                    <a:gd name="connsiteY0" fmla="*/ 606037 h 1901437"/>
                    <a:gd name="connsiteX1" fmla="*/ 3721 w 3251746"/>
                    <a:gd name="connsiteY1" fmla="*/ 844162 h 1901437"/>
                    <a:gd name="connsiteX2" fmla="*/ 889546 w 3251746"/>
                    <a:gd name="connsiteY2" fmla="*/ 34537 h 1901437"/>
                    <a:gd name="connsiteX3" fmla="*/ 2127796 w 3251746"/>
                    <a:gd name="connsiteY3" fmla="*/ 44062 h 1901437"/>
                    <a:gd name="connsiteX4" fmla="*/ 3251746 w 3251746"/>
                    <a:gd name="connsiteY4" fmla="*/ 510787 h 1901437"/>
                    <a:gd name="connsiteX5" fmla="*/ 3242221 w 3251746"/>
                    <a:gd name="connsiteY5" fmla="*/ 1901437 h 1901437"/>
                    <a:gd name="connsiteX6" fmla="*/ 2994571 w 3251746"/>
                    <a:gd name="connsiteY6" fmla="*/ 1777612 h 1901437"/>
                    <a:gd name="connsiteX7" fmla="*/ 2118271 w 3251746"/>
                    <a:gd name="connsiteY7" fmla="*/ 806062 h 1901437"/>
                    <a:gd name="connsiteX8" fmla="*/ 1118146 w 3251746"/>
                    <a:gd name="connsiteY8" fmla="*/ 606037 h 1901437"/>
                    <a:gd name="connsiteX0" fmla="*/ 1118146 w 3251746"/>
                    <a:gd name="connsiteY0" fmla="*/ 606037 h 1901437"/>
                    <a:gd name="connsiteX1" fmla="*/ 3721 w 3251746"/>
                    <a:gd name="connsiteY1" fmla="*/ 844162 h 1901437"/>
                    <a:gd name="connsiteX2" fmla="*/ 889546 w 3251746"/>
                    <a:gd name="connsiteY2" fmla="*/ 34537 h 1901437"/>
                    <a:gd name="connsiteX3" fmla="*/ 2127796 w 3251746"/>
                    <a:gd name="connsiteY3" fmla="*/ 44062 h 1901437"/>
                    <a:gd name="connsiteX4" fmla="*/ 3251746 w 3251746"/>
                    <a:gd name="connsiteY4" fmla="*/ 510787 h 1901437"/>
                    <a:gd name="connsiteX5" fmla="*/ 3242221 w 3251746"/>
                    <a:gd name="connsiteY5" fmla="*/ 1901437 h 1901437"/>
                    <a:gd name="connsiteX6" fmla="*/ 2994571 w 3251746"/>
                    <a:gd name="connsiteY6" fmla="*/ 1777612 h 1901437"/>
                    <a:gd name="connsiteX7" fmla="*/ 2118271 w 3251746"/>
                    <a:gd name="connsiteY7" fmla="*/ 806062 h 1901437"/>
                    <a:gd name="connsiteX8" fmla="*/ 1118146 w 3251746"/>
                    <a:gd name="connsiteY8" fmla="*/ 606037 h 1901437"/>
                    <a:gd name="connsiteX0" fmla="*/ 1118146 w 3251746"/>
                    <a:gd name="connsiteY0" fmla="*/ 606037 h 1921976"/>
                    <a:gd name="connsiteX1" fmla="*/ 3721 w 3251746"/>
                    <a:gd name="connsiteY1" fmla="*/ 844162 h 1921976"/>
                    <a:gd name="connsiteX2" fmla="*/ 889546 w 3251746"/>
                    <a:gd name="connsiteY2" fmla="*/ 34537 h 1921976"/>
                    <a:gd name="connsiteX3" fmla="*/ 2127796 w 3251746"/>
                    <a:gd name="connsiteY3" fmla="*/ 44062 h 1921976"/>
                    <a:gd name="connsiteX4" fmla="*/ 3251746 w 3251746"/>
                    <a:gd name="connsiteY4" fmla="*/ 510787 h 1921976"/>
                    <a:gd name="connsiteX5" fmla="*/ 3242221 w 3251746"/>
                    <a:gd name="connsiteY5" fmla="*/ 1901437 h 1921976"/>
                    <a:gd name="connsiteX6" fmla="*/ 2994571 w 3251746"/>
                    <a:gd name="connsiteY6" fmla="*/ 1777612 h 1921976"/>
                    <a:gd name="connsiteX7" fmla="*/ 2118271 w 3251746"/>
                    <a:gd name="connsiteY7" fmla="*/ 806062 h 1921976"/>
                    <a:gd name="connsiteX8" fmla="*/ 1118146 w 3251746"/>
                    <a:gd name="connsiteY8" fmla="*/ 606037 h 1921976"/>
                    <a:gd name="connsiteX0" fmla="*/ 1118146 w 3242221"/>
                    <a:gd name="connsiteY0" fmla="*/ 606037 h 1921976"/>
                    <a:gd name="connsiteX1" fmla="*/ 3721 w 3242221"/>
                    <a:gd name="connsiteY1" fmla="*/ 844162 h 1921976"/>
                    <a:gd name="connsiteX2" fmla="*/ 889546 w 3242221"/>
                    <a:gd name="connsiteY2" fmla="*/ 34537 h 1921976"/>
                    <a:gd name="connsiteX3" fmla="*/ 2127796 w 3242221"/>
                    <a:gd name="connsiteY3" fmla="*/ 44062 h 1921976"/>
                    <a:gd name="connsiteX4" fmla="*/ 3242221 w 3242221"/>
                    <a:gd name="connsiteY4" fmla="*/ 615562 h 1921976"/>
                    <a:gd name="connsiteX5" fmla="*/ 3242221 w 3242221"/>
                    <a:gd name="connsiteY5" fmla="*/ 1901437 h 1921976"/>
                    <a:gd name="connsiteX6" fmla="*/ 2994571 w 3242221"/>
                    <a:gd name="connsiteY6" fmla="*/ 1777612 h 1921976"/>
                    <a:gd name="connsiteX7" fmla="*/ 2118271 w 3242221"/>
                    <a:gd name="connsiteY7" fmla="*/ 806062 h 1921976"/>
                    <a:gd name="connsiteX8" fmla="*/ 1118146 w 3242221"/>
                    <a:gd name="connsiteY8" fmla="*/ 606037 h 1921976"/>
                    <a:gd name="connsiteX0" fmla="*/ 1118146 w 3242221"/>
                    <a:gd name="connsiteY0" fmla="*/ 606037 h 1921976"/>
                    <a:gd name="connsiteX1" fmla="*/ 3721 w 3242221"/>
                    <a:gd name="connsiteY1" fmla="*/ 844162 h 1921976"/>
                    <a:gd name="connsiteX2" fmla="*/ 889546 w 3242221"/>
                    <a:gd name="connsiteY2" fmla="*/ 34537 h 1921976"/>
                    <a:gd name="connsiteX3" fmla="*/ 2127796 w 3242221"/>
                    <a:gd name="connsiteY3" fmla="*/ 44062 h 1921976"/>
                    <a:gd name="connsiteX4" fmla="*/ 3242221 w 3242221"/>
                    <a:gd name="connsiteY4" fmla="*/ 615562 h 1921976"/>
                    <a:gd name="connsiteX5" fmla="*/ 3242221 w 3242221"/>
                    <a:gd name="connsiteY5" fmla="*/ 1901437 h 1921976"/>
                    <a:gd name="connsiteX6" fmla="*/ 2994571 w 3242221"/>
                    <a:gd name="connsiteY6" fmla="*/ 1777612 h 1921976"/>
                    <a:gd name="connsiteX7" fmla="*/ 2118271 w 3242221"/>
                    <a:gd name="connsiteY7" fmla="*/ 806062 h 1921976"/>
                    <a:gd name="connsiteX8" fmla="*/ 1118146 w 3242221"/>
                    <a:gd name="connsiteY8" fmla="*/ 606037 h 1921976"/>
                    <a:gd name="connsiteX0" fmla="*/ 1118146 w 3261271"/>
                    <a:gd name="connsiteY0" fmla="*/ 606037 h 1993269"/>
                    <a:gd name="connsiteX1" fmla="*/ 3721 w 3261271"/>
                    <a:gd name="connsiteY1" fmla="*/ 844162 h 1993269"/>
                    <a:gd name="connsiteX2" fmla="*/ 889546 w 3261271"/>
                    <a:gd name="connsiteY2" fmla="*/ 34537 h 1993269"/>
                    <a:gd name="connsiteX3" fmla="*/ 2127796 w 3261271"/>
                    <a:gd name="connsiteY3" fmla="*/ 44062 h 1993269"/>
                    <a:gd name="connsiteX4" fmla="*/ 3242221 w 3261271"/>
                    <a:gd name="connsiteY4" fmla="*/ 615562 h 1993269"/>
                    <a:gd name="connsiteX5" fmla="*/ 3261271 w 3261271"/>
                    <a:gd name="connsiteY5" fmla="*/ 1987162 h 1993269"/>
                    <a:gd name="connsiteX6" fmla="*/ 2994571 w 3261271"/>
                    <a:gd name="connsiteY6" fmla="*/ 1777612 h 1993269"/>
                    <a:gd name="connsiteX7" fmla="*/ 2118271 w 3261271"/>
                    <a:gd name="connsiteY7" fmla="*/ 806062 h 1993269"/>
                    <a:gd name="connsiteX8" fmla="*/ 1118146 w 3261271"/>
                    <a:gd name="connsiteY8" fmla="*/ 606037 h 19932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261271" h="1993269">
                      <a:moveTo>
                        <a:pt x="1118146" y="606037"/>
                      </a:moveTo>
                      <a:cubicBezTo>
                        <a:pt x="816521" y="761612"/>
                        <a:pt x="308521" y="1206112"/>
                        <a:pt x="3721" y="844162"/>
                      </a:cubicBezTo>
                      <a:cubicBezTo>
                        <a:pt x="-62359" y="765692"/>
                        <a:pt x="772071" y="98037"/>
                        <a:pt x="889546" y="34537"/>
                      </a:cubicBezTo>
                      <a:cubicBezTo>
                        <a:pt x="1007021" y="-9913"/>
                        <a:pt x="2000796" y="-16263"/>
                        <a:pt x="2127796" y="44062"/>
                      </a:cubicBezTo>
                      <a:cubicBezTo>
                        <a:pt x="2616746" y="180587"/>
                        <a:pt x="2915196" y="345687"/>
                        <a:pt x="3242221" y="615562"/>
                      </a:cubicBezTo>
                      <a:lnTo>
                        <a:pt x="3261271" y="1987162"/>
                      </a:lnTo>
                      <a:cubicBezTo>
                        <a:pt x="3159671" y="2012562"/>
                        <a:pt x="3134271" y="1961762"/>
                        <a:pt x="2994571" y="1777612"/>
                      </a:cubicBezTo>
                      <a:cubicBezTo>
                        <a:pt x="2616746" y="1444237"/>
                        <a:pt x="2343696" y="1148962"/>
                        <a:pt x="2118271" y="806062"/>
                      </a:cubicBezTo>
                      <a:cubicBezTo>
                        <a:pt x="1756321" y="777487"/>
                        <a:pt x="1432471" y="720337"/>
                        <a:pt x="1118146" y="606037"/>
                      </a:cubicBezTo>
                      <a:close/>
                    </a:path>
                  </a:pathLst>
                </a:custGeom>
                <a:solidFill>
                  <a:srgbClr val="98DC56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914286">
                    <a:defRPr/>
                  </a:pPr>
                  <a:endParaRPr lang="ko-KR" altLang="en-US" sz="2701" kern="0" dirty="0">
                    <a:solidFill>
                      <a:prstClr val="white"/>
                    </a:solidFill>
                    <a:latin typeface="Arial"/>
                  </a:endParaRPr>
                </a:p>
              </p:txBody>
            </p:sp>
            <p:sp>
              <p:nvSpPr>
                <p:cNvPr id="14" name="Rounded Rectangle 4">
                  <a:extLst>
                    <a:ext uri="{FF2B5EF4-FFF2-40B4-BE49-F238E27FC236}">
                      <a16:creationId xmlns:a16="http://schemas.microsoft.com/office/drawing/2014/main" id="{0A9F6A7C-B11B-4562-BEC7-84E1E17467EF}"/>
                    </a:ext>
                  </a:extLst>
                </p:cNvPr>
                <p:cNvSpPr/>
                <p:nvPr/>
              </p:nvSpPr>
              <p:spPr>
                <a:xfrm rot="2002203">
                  <a:off x="2745022" y="3807001"/>
                  <a:ext cx="339508" cy="612148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98DC56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914286">
                    <a:defRPr/>
                  </a:pPr>
                  <a:endParaRPr lang="ko-KR" altLang="en-US" sz="2701" kern="0">
                    <a:solidFill>
                      <a:prstClr val="white"/>
                    </a:solidFill>
                    <a:latin typeface="Arial"/>
                  </a:endParaRPr>
                </a:p>
              </p:txBody>
            </p:sp>
            <p:sp>
              <p:nvSpPr>
                <p:cNvPr id="15" name="Rounded Rectangle 11">
                  <a:extLst>
                    <a:ext uri="{FF2B5EF4-FFF2-40B4-BE49-F238E27FC236}">
                      <a16:creationId xmlns:a16="http://schemas.microsoft.com/office/drawing/2014/main" id="{27F2D538-0095-40D4-AAA8-D794367D1E16}"/>
                    </a:ext>
                  </a:extLst>
                </p:cNvPr>
                <p:cNvSpPr/>
                <p:nvPr/>
              </p:nvSpPr>
              <p:spPr>
                <a:xfrm rot="2002203">
                  <a:off x="3276558" y="3627997"/>
                  <a:ext cx="339508" cy="934693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98DC56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914286">
                    <a:defRPr/>
                  </a:pPr>
                  <a:endParaRPr lang="ko-KR" altLang="en-US" sz="2701" kern="0">
                    <a:solidFill>
                      <a:prstClr val="white"/>
                    </a:solidFill>
                    <a:latin typeface="Arial"/>
                  </a:endParaRPr>
                </a:p>
              </p:txBody>
            </p:sp>
            <p:sp>
              <p:nvSpPr>
                <p:cNvPr id="16" name="Rounded Rectangle 12">
                  <a:extLst>
                    <a:ext uri="{FF2B5EF4-FFF2-40B4-BE49-F238E27FC236}">
                      <a16:creationId xmlns:a16="http://schemas.microsoft.com/office/drawing/2014/main" id="{A04802A9-B10C-48D5-815D-366199A50298}"/>
                    </a:ext>
                  </a:extLst>
                </p:cNvPr>
                <p:cNvSpPr/>
                <p:nvPr/>
              </p:nvSpPr>
              <p:spPr>
                <a:xfrm rot="2002203">
                  <a:off x="3656813" y="3935485"/>
                  <a:ext cx="339508" cy="724313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98DC56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914286">
                    <a:defRPr/>
                  </a:pPr>
                  <a:endParaRPr lang="ko-KR" altLang="en-US" sz="2701" kern="0">
                    <a:solidFill>
                      <a:prstClr val="white"/>
                    </a:solidFill>
                    <a:latin typeface="Arial"/>
                  </a:endParaRPr>
                </a:p>
              </p:txBody>
            </p:sp>
            <p:sp>
              <p:nvSpPr>
                <p:cNvPr id="17" name="Rounded Rectangle 13">
                  <a:extLst>
                    <a:ext uri="{FF2B5EF4-FFF2-40B4-BE49-F238E27FC236}">
                      <a16:creationId xmlns:a16="http://schemas.microsoft.com/office/drawing/2014/main" id="{AAFD51EB-2657-4A69-A4C9-EA35FA9D885B}"/>
                    </a:ext>
                  </a:extLst>
                </p:cNvPr>
                <p:cNvSpPr/>
                <p:nvPr/>
              </p:nvSpPr>
              <p:spPr>
                <a:xfrm rot="2002203">
                  <a:off x="4082895" y="4229792"/>
                  <a:ext cx="339508" cy="567411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98DC56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914286">
                    <a:defRPr/>
                  </a:pPr>
                  <a:endParaRPr lang="ko-KR" altLang="en-US" sz="2701" kern="0">
                    <a:solidFill>
                      <a:prstClr val="white"/>
                    </a:solidFill>
                    <a:latin typeface="Arial"/>
                  </a:endParaRPr>
                </a:p>
              </p:txBody>
            </p:sp>
          </p:grpSp>
          <p:sp>
            <p:nvSpPr>
              <p:cNvPr id="12" name="Freeform 14">
                <a:extLst>
                  <a:ext uri="{FF2B5EF4-FFF2-40B4-BE49-F238E27FC236}">
                    <a16:creationId xmlns:a16="http://schemas.microsoft.com/office/drawing/2014/main" id="{8DF8E314-8051-455B-B766-001885760150}"/>
                  </a:ext>
                </a:extLst>
              </p:cNvPr>
              <p:cNvSpPr/>
              <p:nvPr/>
            </p:nvSpPr>
            <p:spPr>
              <a:xfrm>
                <a:off x="2676523" y="2590796"/>
                <a:ext cx="3152217" cy="2284674"/>
              </a:xfrm>
              <a:custGeom>
                <a:avLst/>
                <a:gdLst>
                  <a:gd name="connsiteX0" fmla="*/ 323850 w 3152217"/>
                  <a:gd name="connsiteY0" fmla="*/ 0 h 2217998"/>
                  <a:gd name="connsiteX1" fmla="*/ 95250 w 3152217"/>
                  <a:gd name="connsiteY1" fmla="*/ 209550 h 2217998"/>
                  <a:gd name="connsiteX2" fmla="*/ 1352550 w 3152217"/>
                  <a:gd name="connsiteY2" fmla="*/ 85725 h 2217998"/>
                  <a:gd name="connsiteX3" fmla="*/ 2219325 w 3152217"/>
                  <a:gd name="connsiteY3" fmla="*/ 295275 h 2217998"/>
                  <a:gd name="connsiteX4" fmla="*/ 2724150 w 3152217"/>
                  <a:gd name="connsiteY4" fmla="*/ 781050 h 2217998"/>
                  <a:gd name="connsiteX5" fmla="*/ 2720489 w 3152217"/>
                  <a:gd name="connsiteY5" fmla="*/ 785957 h 2217998"/>
                  <a:gd name="connsiteX6" fmla="*/ 3152217 w 3152217"/>
                  <a:gd name="connsiteY6" fmla="*/ 1217685 h 2217998"/>
                  <a:gd name="connsiteX7" fmla="*/ 3152217 w 3152217"/>
                  <a:gd name="connsiteY7" fmla="*/ 1429902 h 2217998"/>
                  <a:gd name="connsiteX8" fmla="*/ 2940000 w 3152217"/>
                  <a:gd name="connsiteY8" fmla="*/ 1429902 h 2217998"/>
                  <a:gd name="connsiteX9" fmla="*/ 2539107 w 3152217"/>
                  <a:gd name="connsiteY9" fmla="*/ 1029008 h 2217998"/>
                  <a:gd name="connsiteX10" fmla="*/ 2474399 w 3152217"/>
                  <a:gd name="connsiteY10" fmla="*/ 1115717 h 2217998"/>
                  <a:gd name="connsiteX11" fmla="*/ 2907621 w 3152217"/>
                  <a:gd name="connsiteY11" fmla="*/ 1548940 h 2217998"/>
                  <a:gd name="connsiteX12" fmla="*/ 2907621 w 3152217"/>
                  <a:gd name="connsiteY12" fmla="*/ 1761157 h 2217998"/>
                  <a:gd name="connsiteX13" fmla="*/ 2695404 w 3152217"/>
                  <a:gd name="connsiteY13" fmla="*/ 1761157 h 2217998"/>
                  <a:gd name="connsiteX14" fmla="*/ 2293017 w 3152217"/>
                  <a:gd name="connsiteY14" fmla="*/ 1358769 h 2217998"/>
                  <a:gd name="connsiteX15" fmla="*/ 2228234 w 3152217"/>
                  <a:gd name="connsiteY15" fmla="*/ 1445578 h 2217998"/>
                  <a:gd name="connsiteX16" fmla="*/ 2648161 w 3152217"/>
                  <a:gd name="connsiteY16" fmla="*/ 1865505 h 2217998"/>
                  <a:gd name="connsiteX17" fmla="*/ 2648161 w 3152217"/>
                  <a:gd name="connsiteY17" fmla="*/ 2077722 h 2217998"/>
                  <a:gd name="connsiteX18" fmla="*/ 2435944 w 3152217"/>
                  <a:gd name="connsiteY18" fmla="*/ 2077722 h 2217998"/>
                  <a:gd name="connsiteX19" fmla="*/ 2046853 w 3152217"/>
                  <a:gd name="connsiteY19" fmla="*/ 1688629 h 2217998"/>
                  <a:gd name="connsiteX20" fmla="*/ 1966688 w 3152217"/>
                  <a:gd name="connsiteY20" fmla="*/ 1796050 h 2217998"/>
                  <a:gd name="connsiteX21" fmla="*/ 1987859 w 3152217"/>
                  <a:gd name="connsiteY21" fmla="*/ 1774879 h 2217998"/>
                  <a:gd name="connsiteX22" fmla="*/ 2218760 w 3152217"/>
                  <a:gd name="connsiteY22" fmla="*/ 2005781 h 2217998"/>
                  <a:gd name="connsiteX23" fmla="*/ 2218760 w 3152217"/>
                  <a:gd name="connsiteY23" fmla="*/ 2217998 h 2217998"/>
                  <a:gd name="connsiteX24" fmla="*/ 2006543 w 3152217"/>
                  <a:gd name="connsiteY24" fmla="*/ 2217998 h 2217998"/>
                  <a:gd name="connsiteX25" fmla="*/ 1803401 w 3152217"/>
                  <a:gd name="connsiteY25" fmla="*/ 2014854 h 2217998"/>
                  <a:gd name="connsiteX26" fmla="*/ 1771650 w 3152217"/>
                  <a:gd name="connsiteY26" fmla="*/ 2057400 h 2217998"/>
                  <a:gd name="connsiteX27" fmla="*/ 1798691 w 3152217"/>
                  <a:gd name="connsiteY27" fmla="*/ 2010144 h 2217998"/>
                  <a:gd name="connsiteX28" fmla="*/ 1775643 w 3152217"/>
                  <a:gd name="connsiteY28" fmla="*/ 1987096 h 2217998"/>
                  <a:gd name="connsiteX29" fmla="*/ 1848068 w 3152217"/>
                  <a:gd name="connsiteY29" fmla="*/ 1914670 h 2217998"/>
                  <a:gd name="connsiteX30" fmla="*/ 1533525 w 3152217"/>
                  <a:gd name="connsiteY30" fmla="*/ 1485900 h 2217998"/>
                  <a:gd name="connsiteX31" fmla="*/ 1219200 w 3152217"/>
                  <a:gd name="connsiteY31" fmla="*/ 1181100 h 2217998"/>
                  <a:gd name="connsiteX32" fmla="*/ 571500 w 3152217"/>
                  <a:gd name="connsiteY32" fmla="*/ 1295400 h 2217998"/>
                  <a:gd name="connsiteX33" fmla="*/ 0 w 3152217"/>
                  <a:gd name="connsiteY33" fmla="*/ 1266825 h 2217998"/>
                  <a:gd name="connsiteX34" fmla="*/ 9525 w 3152217"/>
                  <a:gd name="connsiteY34" fmla="*/ 28575 h 2217998"/>
                  <a:gd name="connsiteX35" fmla="*/ 323850 w 3152217"/>
                  <a:gd name="connsiteY35" fmla="*/ 0 h 2217998"/>
                  <a:gd name="connsiteX0" fmla="*/ 323850 w 3152217"/>
                  <a:gd name="connsiteY0" fmla="*/ 0 h 2217998"/>
                  <a:gd name="connsiteX1" fmla="*/ 95250 w 3152217"/>
                  <a:gd name="connsiteY1" fmla="*/ 209550 h 2217998"/>
                  <a:gd name="connsiteX2" fmla="*/ 1352550 w 3152217"/>
                  <a:gd name="connsiteY2" fmla="*/ 85725 h 2217998"/>
                  <a:gd name="connsiteX3" fmla="*/ 2219325 w 3152217"/>
                  <a:gd name="connsiteY3" fmla="*/ 295275 h 2217998"/>
                  <a:gd name="connsiteX4" fmla="*/ 2724150 w 3152217"/>
                  <a:gd name="connsiteY4" fmla="*/ 781050 h 2217998"/>
                  <a:gd name="connsiteX5" fmla="*/ 2720489 w 3152217"/>
                  <a:gd name="connsiteY5" fmla="*/ 785957 h 2217998"/>
                  <a:gd name="connsiteX6" fmla="*/ 3152217 w 3152217"/>
                  <a:gd name="connsiteY6" fmla="*/ 1217685 h 2217998"/>
                  <a:gd name="connsiteX7" fmla="*/ 3152217 w 3152217"/>
                  <a:gd name="connsiteY7" fmla="*/ 1429902 h 2217998"/>
                  <a:gd name="connsiteX8" fmla="*/ 2940000 w 3152217"/>
                  <a:gd name="connsiteY8" fmla="*/ 1429902 h 2217998"/>
                  <a:gd name="connsiteX9" fmla="*/ 2539107 w 3152217"/>
                  <a:gd name="connsiteY9" fmla="*/ 1029008 h 2217998"/>
                  <a:gd name="connsiteX10" fmla="*/ 2474399 w 3152217"/>
                  <a:gd name="connsiteY10" fmla="*/ 1115717 h 2217998"/>
                  <a:gd name="connsiteX11" fmla="*/ 2907621 w 3152217"/>
                  <a:gd name="connsiteY11" fmla="*/ 1548940 h 2217998"/>
                  <a:gd name="connsiteX12" fmla="*/ 2907621 w 3152217"/>
                  <a:gd name="connsiteY12" fmla="*/ 1761157 h 2217998"/>
                  <a:gd name="connsiteX13" fmla="*/ 2695404 w 3152217"/>
                  <a:gd name="connsiteY13" fmla="*/ 1761157 h 2217998"/>
                  <a:gd name="connsiteX14" fmla="*/ 2293017 w 3152217"/>
                  <a:gd name="connsiteY14" fmla="*/ 1358769 h 2217998"/>
                  <a:gd name="connsiteX15" fmla="*/ 2228234 w 3152217"/>
                  <a:gd name="connsiteY15" fmla="*/ 1445578 h 2217998"/>
                  <a:gd name="connsiteX16" fmla="*/ 2648161 w 3152217"/>
                  <a:gd name="connsiteY16" fmla="*/ 1865505 h 2217998"/>
                  <a:gd name="connsiteX17" fmla="*/ 2648161 w 3152217"/>
                  <a:gd name="connsiteY17" fmla="*/ 2077722 h 2217998"/>
                  <a:gd name="connsiteX18" fmla="*/ 2435944 w 3152217"/>
                  <a:gd name="connsiteY18" fmla="*/ 2077722 h 2217998"/>
                  <a:gd name="connsiteX19" fmla="*/ 2046853 w 3152217"/>
                  <a:gd name="connsiteY19" fmla="*/ 1688629 h 2217998"/>
                  <a:gd name="connsiteX20" fmla="*/ 1966688 w 3152217"/>
                  <a:gd name="connsiteY20" fmla="*/ 1796050 h 2217998"/>
                  <a:gd name="connsiteX21" fmla="*/ 1987859 w 3152217"/>
                  <a:gd name="connsiteY21" fmla="*/ 1774879 h 2217998"/>
                  <a:gd name="connsiteX22" fmla="*/ 2218760 w 3152217"/>
                  <a:gd name="connsiteY22" fmla="*/ 2005781 h 2217998"/>
                  <a:gd name="connsiteX23" fmla="*/ 2218760 w 3152217"/>
                  <a:gd name="connsiteY23" fmla="*/ 2217998 h 2217998"/>
                  <a:gd name="connsiteX24" fmla="*/ 2006543 w 3152217"/>
                  <a:gd name="connsiteY24" fmla="*/ 2217998 h 2217998"/>
                  <a:gd name="connsiteX25" fmla="*/ 1803401 w 3152217"/>
                  <a:gd name="connsiteY25" fmla="*/ 2014854 h 2217998"/>
                  <a:gd name="connsiteX26" fmla="*/ 1771650 w 3152217"/>
                  <a:gd name="connsiteY26" fmla="*/ 2057400 h 2217998"/>
                  <a:gd name="connsiteX27" fmla="*/ 1798691 w 3152217"/>
                  <a:gd name="connsiteY27" fmla="*/ 2010144 h 2217998"/>
                  <a:gd name="connsiteX28" fmla="*/ 1775643 w 3152217"/>
                  <a:gd name="connsiteY28" fmla="*/ 1987096 h 2217998"/>
                  <a:gd name="connsiteX29" fmla="*/ 1848068 w 3152217"/>
                  <a:gd name="connsiteY29" fmla="*/ 1914670 h 2217998"/>
                  <a:gd name="connsiteX30" fmla="*/ 1533525 w 3152217"/>
                  <a:gd name="connsiteY30" fmla="*/ 1485900 h 2217998"/>
                  <a:gd name="connsiteX31" fmla="*/ 1219200 w 3152217"/>
                  <a:gd name="connsiteY31" fmla="*/ 1181100 h 2217998"/>
                  <a:gd name="connsiteX32" fmla="*/ 571500 w 3152217"/>
                  <a:gd name="connsiteY32" fmla="*/ 1295400 h 2217998"/>
                  <a:gd name="connsiteX33" fmla="*/ 0 w 3152217"/>
                  <a:gd name="connsiteY33" fmla="*/ 1266825 h 2217998"/>
                  <a:gd name="connsiteX34" fmla="*/ 9525 w 3152217"/>
                  <a:gd name="connsiteY34" fmla="*/ 28575 h 2217998"/>
                  <a:gd name="connsiteX35" fmla="*/ 323850 w 3152217"/>
                  <a:gd name="connsiteY35" fmla="*/ 0 h 2217998"/>
                  <a:gd name="connsiteX0" fmla="*/ 323850 w 3152217"/>
                  <a:gd name="connsiteY0" fmla="*/ 0 h 2217998"/>
                  <a:gd name="connsiteX1" fmla="*/ 95250 w 3152217"/>
                  <a:gd name="connsiteY1" fmla="*/ 209550 h 2217998"/>
                  <a:gd name="connsiteX2" fmla="*/ 1352550 w 3152217"/>
                  <a:gd name="connsiteY2" fmla="*/ 85725 h 2217998"/>
                  <a:gd name="connsiteX3" fmla="*/ 2219325 w 3152217"/>
                  <a:gd name="connsiteY3" fmla="*/ 295275 h 2217998"/>
                  <a:gd name="connsiteX4" fmla="*/ 2724150 w 3152217"/>
                  <a:gd name="connsiteY4" fmla="*/ 781050 h 2217998"/>
                  <a:gd name="connsiteX5" fmla="*/ 2720489 w 3152217"/>
                  <a:gd name="connsiteY5" fmla="*/ 785957 h 2217998"/>
                  <a:gd name="connsiteX6" fmla="*/ 3152217 w 3152217"/>
                  <a:gd name="connsiteY6" fmla="*/ 1217685 h 2217998"/>
                  <a:gd name="connsiteX7" fmla="*/ 3152217 w 3152217"/>
                  <a:gd name="connsiteY7" fmla="*/ 1429902 h 2217998"/>
                  <a:gd name="connsiteX8" fmla="*/ 2940000 w 3152217"/>
                  <a:gd name="connsiteY8" fmla="*/ 1429902 h 2217998"/>
                  <a:gd name="connsiteX9" fmla="*/ 2539107 w 3152217"/>
                  <a:gd name="connsiteY9" fmla="*/ 1029008 h 2217998"/>
                  <a:gd name="connsiteX10" fmla="*/ 2474399 w 3152217"/>
                  <a:gd name="connsiteY10" fmla="*/ 1115717 h 2217998"/>
                  <a:gd name="connsiteX11" fmla="*/ 2907621 w 3152217"/>
                  <a:gd name="connsiteY11" fmla="*/ 1548940 h 2217998"/>
                  <a:gd name="connsiteX12" fmla="*/ 2907621 w 3152217"/>
                  <a:gd name="connsiteY12" fmla="*/ 1761157 h 2217998"/>
                  <a:gd name="connsiteX13" fmla="*/ 2695404 w 3152217"/>
                  <a:gd name="connsiteY13" fmla="*/ 1761157 h 2217998"/>
                  <a:gd name="connsiteX14" fmla="*/ 2293017 w 3152217"/>
                  <a:gd name="connsiteY14" fmla="*/ 1358769 h 2217998"/>
                  <a:gd name="connsiteX15" fmla="*/ 2228234 w 3152217"/>
                  <a:gd name="connsiteY15" fmla="*/ 1445578 h 2217998"/>
                  <a:gd name="connsiteX16" fmla="*/ 2648161 w 3152217"/>
                  <a:gd name="connsiteY16" fmla="*/ 1865505 h 2217998"/>
                  <a:gd name="connsiteX17" fmla="*/ 2648161 w 3152217"/>
                  <a:gd name="connsiteY17" fmla="*/ 2077722 h 2217998"/>
                  <a:gd name="connsiteX18" fmla="*/ 2435944 w 3152217"/>
                  <a:gd name="connsiteY18" fmla="*/ 2077722 h 2217998"/>
                  <a:gd name="connsiteX19" fmla="*/ 2046853 w 3152217"/>
                  <a:gd name="connsiteY19" fmla="*/ 1688629 h 2217998"/>
                  <a:gd name="connsiteX20" fmla="*/ 1966688 w 3152217"/>
                  <a:gd name="connsiteY20" fmla="*/ 1796050 h 2217998"/>
                  <a:gd name="connsiteX21" fmla="*/ 1987859 w 3152217"/>
                  <a:gd name="connsiteY21" fmla="*/ 1774879 h 2217998"/>
                  <a:gd name="connsiteX22" fmla="*/ 2218760 w 3152217"/>
                  <a:gd name="connsiteY22" fmla="*/ 2005781 h 2217998"/>
                  <a:gd name="connsiteX23" fmla="*/ 2218760 w 3152217"/>
                  <a:gd name="connsiteY23" fmla="*/ 2217998 h 2217998"/>
                  <a:gd name="connsiteX24" fmla="*/ 2006543 w 3152217"/>
                  <a:gd name="connsiteY24" fmla="*/ 2217998 h 2217998"/>
                  <a:gd name="connsiteX25" fmla="*/ 1803401 w 3152217"/>
                  <a:gd name="connsiteY25" fmla="*/ 2014854 h 2217998"/>
                  <a:gd name="connsiteX26" fmla="*/ 1798691 w 3152217"/>
                  <a:gd name="connsiteY26" fmla="*/ 2010144 h 2217998"/>
                  <a:gd name="connsiteX27" fmla="*/ 1775643 w 3152217"/>
                  <a:gd name="connsiteY27" fmla="*/ 1987096 h 2217998"/>
                  <a:gd name="connsiteX28" fmla="*/ 1848068 w 3152217"/>
                  <a:gd name="connsiteY28" fmla="*/ 1914670 h 2217998"/>
                  <a:gd name="connsiteX29" fmla="*/ 1533525 w 3152217"/>
                  <a:gd name="connsiteY29" fmla="*/ 1485900 h 2217998"/>
                  <a:gd name="connsiteX30" fmla="*/ 1219200 w 3152217"/>
                  <a:gd name="connsiteY30" fmla="*/ 1181100 h 2217998"/>
                  <a:gd name="connsiteX31" fmla="*/ 571500 w 3152217"/>
                  <a:gd name="connsiteY31" fmla="*/ 1295400 h 2217998"/>
                  <a:gd name="connsiteX32" fmla="*/ 0 w 3152217"/>
                  <a:gd name="connsiteY32" fmla="*/ 1266825 h 2217998"/>
                  <a:gd name="connsiteX33" fmla="*/ 9525 w 3152217"/>
                  <a:gd name="connsiteY33" fmla="*/ 28575 h 2217998"/>
                  <a:gd name="connsiteX34" fmla="*/ 323850 w 3152217"/>
                  <a:gd name="connsiteY34" fmla="*/ 0 h 2217998"/>
                  <a:gd name="connsiteX0" fmla="*/ 323850 w 3152217"/>
                  <a:gd name="connsiteY0" fmla="*/ 0 h 2217998"/>
                  <a:gd name="connsiteX1" fmla="*/ 95250 w 3152217"/>
                  <a:gd name="connsiteY1" fmla="*/ 209550 h 2217998"/>
                  <a:gd name="connsiteX2" fmla="*/ 1352550 w 3152217"/>
                  <a:gd name="connsiteY2" fmla="*/ 85725 h 2217998"/>
                  <a:gd name="connsiteX3" fmla="*/ 2219325 w 3152217"/>
                  <a:gd name="connsiteY3" fmla="*/ 295275 h 2217998"/>
                  <a:gd name="connsiteX4" fmla="*/ 2724150 w 3152217"/>
                  <a:gd name="connsiteY4" fmla="*/ 781050 h 2217998"/>
                  <a:gd name="connsiteX5" fmla="*/ 2720489 w 3152217"/>
                  <a:gd name="connsiteY5" fmla="*/ 785957 h 2217998"/>
                  <a:gd name="connsiteX6" fmla="*/ 3152217 w 3152217"/>
                  <a:gd name="connsiteY6" fmla="*/ 1217685 h 2217998"/>
                  <a:gd name="connsiteX7" fmla="*/ 3152217 w 3152217"/>
                  <a:gd name="connsiteY7" fmla="*/ 1429902 h 2217998"/>
                  <a:gd name="connsiteX8" fmla="*/ 2940000 w 3152217"/>
                  <a:gd name="connsiteY8" fmla="*/ 1429902 h 2217998"/>
                  <a:gd name="connsiteX9" fmla="*/ 2539107 w 3152217"/>
                  <a:gd name="connsiteY9" fmla="*/ 1029008 h 2217998"/>
                  <a:gd name="connsiteX10" fmla="*/ 2474399 w 3152217"/>
                  <a:gd name="connsiteY10" fmla="*/ 1115717 h 2217998"/>
                  <a:gd name="connsiteX11" fmla="*/ 2907621 w 3152217"/>
                  <a:gd name="connsiteY11" fmla="*/ 1548940 h 2217998"/>
                  <a:gd name="connsiteX12" fmla="*/ 2907621 w 3152217"/>
                  <a:gd name="connsiteY12" fmla="*/ 1761157 h 2217998"/>
                  <a:gd name="connsiteX13" fmla="*/ 2695404 w 3152217"/>
                  <a:gd name="connsiteY13" fmla="*/ 1761157 h 2217998"/>
                  <a:gd name="connsiteX14" fmla="*/ 2293017 w 3152217"/>
                  <a:gd name="connsiteY14" fmla="*/ 1358769 h 2217998"/>
                  <a:gd name="connsiteX15" fmla="*/ 2228234 w 3152217"/>
                  <a:gd name="connsiteY15" fmla="*/ 1445578 h 2217998"/>
                  <a:gd name="connsiteX16" fmla="*/ 2648161 w 3152217"/>
                  <a:gd name="connsiteY16" fmla="*/ 1865505 h 2217998"/>
                  <a:gd name="connsiteX17" fmla="*/ 2648161 w 3152217"/>
                  <a:gd name="connsiteY17" fmla="*/ 2077722 h 2217998"/>
                  <a:gd name="connsiteX18" fmla="*/ 2435944 w 3152217"/>
                  <a:gd name="connsiteY18" fmla="*/ 2077722 h 2217998"/>
                  <a:gd name="connsiteX19" fmla="*/ 2046853 w 3152217"/>
                  <a:gd name="connsiteY19" fmla="*/ 1688629 h 2217998"/>
                  <a:gd name="connsiteX20" fmla="*/ 1966688 w 3152217"/>
                  <a:gd name="connsiteY20" fmla="*/ 1796050 h 2217998"/>
                  <a:gd name="connsiteX21" fmla="*/ 1987859 w 3152217"/>
                  <a:gd name="connsiteY21" fmla="*/ 1774879 h 2217998"/>
                  <a:gd name="connsiteX22" fmla="*/ 2218760 w 3152217"/>
                  <a:gd name="connsiteY22" fmla="*/ 2005781 h 2217998"/>
                  <a:gd name="connsiteX23" fmla="*/ 2218760 w 3152217"/>
                  <a:gd name="connsiteY23" fmla="*/ 2217998 h 2217998"/>
                  <a:gd name="connsiteX24" fmla="*/ 2006543 w 3152217"/>
                  <a:gd name="connsiteY24" fmla="*/ 2217998 h 2217998"/>
                  <a:gd name="connsiteX25" fmla="*/ 1798691 w 3152217"/>
                  <a:gd name="connsiteY25" fmla="*/ 2010144 h 2217998"/>
                  <a:gd name="connsiteX26" fmla="*/ 1775643 w 3152217"/>
                  <a:gd name="connsiteY26" fmla="*/ 1987096 h 2217998"/>
                  <a:gd name="connsiteX27" fmla="*/ 1848068 w 3152217"/>
                  <a:gd name="connsiteY27" fmla="*/ 1914670 h 2217998"/>
                  <a:gd name="connsiteX28" fmla="*/ 1533525 w 3152217"/>
                  <a:gd name="connsiteY28" fmla="*/ 1485900 h 2217998"/>
                  <a:gd name="connsiteX29" fmla="*/ 1219200 w 3152217"/>
                  <a:gd name="connsiteY29" fmla="*/ 1181100 h 2217998"/>
                  <a:gd name="connsiteX30" fmla="*/ 571500 w 3152217"/>
                  <a:gd name="connsiteY30" fmla="*/ 1295400 h 2217998"/>
                  <a:gd name="connsiteX31" fmla="*/ 0 w 3152217"/>
                  <a:gd name="connsiteY31" fmla="*/ 1266825 h 2217998"/>
                  <a:gd name="connsiteX32" fmla="*/ 9525 w 3152217"/>
                  <a:gd name="connsiteY32" fmla="*/ 28575 h 2217998"/>
                  <a:gd name="connsiteX33" fmla="*/ 323850 w 3152217"/>
                  <a:gd name="connsiteY33" fmla="*/ 0 h 2217998"/>
                  <a:gd name="connsiteX0" fmla="*/ 323850 w 3152217"/>
                  <a:gd name="connsiteY0" fmla="*/ 0 h 2217998"/>
                  <a:gd name="connsiteX1" fmla="*/ 95250 w 3152217"/>
                  <a:gd name="connsiteY1" fmla="*/ 209550 h 2217998"/>
                  <a:gd name="connsiteX2" fmla="*/ 1352550 w 3152217"/>
                  <a:gd name="connsiteY2" fmla="*/ 85725 h 2217998"/>
                  <a:gd name="connsiteX3" fmla="*/ 2219325 w 3152217"/>
                  <a:gd name="connsiteY3" fmla="*/ 295275 h 2217998"/>
                  <a:gd name="connsiteX4" fmla="*/ 2724150 w 3152217"/>
                  <a:gd name="connsiteY4" fmla="*/ 781050 h 2217998"/>
                  <a:gd name="connsiteX5" fmla="*/ 2720489 w 3152217"/>
                  <a:gd name="connsiteY5" fmla="*/ 785957 h 2217998"/>
                  <a:gd name="connsiteX6" fmla="*/ 3152217 w 3152217"/>
                  <a:gd name="connsiteY6" fmla="*/ 1217685 h 2217998"/>
                  <a:gd name="connsiteX7" fmla="*/ 3152217 w 3152217"/>
                  <a:gd name="connsiteY7" fmla="*/ 1429902 h 2217998"/>
                  <a:gd name="connsiteX8" fmla="*/ 2940000 w 3152217"/>
                  <a:gd name="connsiteY8" fmla="*/ 1429902 h 2217998"/>
                  <a:gd name="connsiteX9" fmla="*/ 2539107 w 3152217"/>
                  <a:gd name="connsiteY9" fmla="*/ 1029008 h 2217998"/>
                  <a:gd name="connsiteX10" fmla="*/ 2474399 w 3152217"/>
                  <a:gd name="connsiteY10" fmla="*/ 1115717 h 2217998"/>
                  <a:gd name="connsiteX11" fmla="*/ 2907621 w 3152217"/>
                  <a:gd name="connsiteY11" fmla="*/ 1548940 h 2217998"/>
                  <a:gd name="connsiteX12" fmla="*/ 2907621 w 3152217"/>
                  <a:gd name="connsiteY12" fmla="*/ 1761157 h 2217998"/>
                  <a:gd name="connsiteX13" fmla="*/ 2695404 w 3152217"/>
                  <a:gd name="connsiteY13" fmla="*/ 1761157 h 2217998"/>
                  <a:gd name="connsiteX14" fmla="*/ 2293017 w 3152217"/>
                  <a:gd name="connsiteY14" fmla="*/ 1358769 h 2217998"/>
                  <a:gd name="connsiteX15" fmla="*/ 2228234 w 3152217"/>
                  <a:gd name="connsiteY15" fmla="*/ 1445578 h 2217998"/>
                  <a:gd name="connsiteX16" fmla="*/ 2648161 w 3152217"/>
                  <a:gd name="connsiteY16" fmla="*/ 1865505 h 2217998"/>
                  <a:gd name="connsiteX17" fmla="*/ 2648161 w 3152217"/>
                  <a:gd name="connsiteY17" fmla="*/ 2077722 h 2217998"/>
                  <a:gd name="connsiteX18" fmla="*/ 2435944 w 3152217"/>
                  <a:gd name="connsiteY18" fmla="*/ 2077722 h 2217998"/>
                  <a:gd name="connsiteX19" fmla="*/ 2046853 w 3152217"/>
                  <a:gd name="connsiteY19" fmla="*/ 1688629 h 2217998"/>
                  <a:gd name="connsiteX20" fmla="*/ 1966688 w 3152217"/>
                  <a:gd name="connsiteY20" fmla="*/ 1796050 h 2217998"/>
                  <a:gd name="connsiteX21" fmla="*/ 1987859 w 3152217"/>
                  <a:gd name="connsiteY21" fmla="*/ 1774879 h 2217998"/>
                  <a:gd name="connsiteX22" fmla="*/ 2218760 w 3152217"/>
                  <a:gd name="connsiteY22" fmla="*/ 2005781 h 2217998"/>
                  <a:gd name="connsiteX23" fmla="*/ 2218760 w 3152217"/>
                  <a:gd name="connsiteY23" fmla="*/ 2217998 h 2217998"/>
                  <a:gd name="connsiteX24" fmla="*/ 2006543 w 3152217"/>
                  <a:gd name="connsiteY24" fmla="*/ 2217998 h 2217998"/>
                  <a:gd name="connsiteX25" fmla="*/ 1798691 w 3152217"/>
                  <a:gd name="connsiteY25" fmla="*/ 2010144 h 2217998"/>
                  <a:gd name="connsiteX26" fmla="*/ 1775643 w 3152217"/>
                  <a:gd name="connsiteY26" fmla="*/ 1987096 h 2217998"/>
                  <a:gd name="connsiteX27" fmla="*/ 1848068 w 3152217"/>
                  <a:gd name="connsiteY27" fmla="*/ 1914670 h 2217998"/>
                  <a:gd name="connsiteX28" fmla="*/ 1533525 w 3152217"/>
                  <a:gd name="connsiteY28" fmla="*/ 1485900 h 2217998"/>
                  <a:gd name="connsiteX29" fmla="*/ 1219200 w 3152217"/>
                  <a:gd name="connsiteY29" fmla="*/ 1181100 h 2217998"/>
                  <a:gd name="connsiteX30" fmla="*/ 571500 w 3152217"/>
                  <a:gd name="connsiteY30" fmla="*/ 1295400 h 2217998"/>
                  <a:gd name="connsiteX31" fmla="*/ 0 w 3152217"/>
                  <a:gd name="connsiteY31" fmla="*/ 1266825 h 2217998"/>
                  <a:gd name="connsiteX32" fmla="*/ 9525 w 3152217"/>
                  <a:gd name="connsiteY32" fmla="*/ 28575 h 2217998"/>
                  <a:gd name="connsiteX33" fmla="*/ 323850 w 3152217"/>
                  <a:gd name="connsiteY33" fmla="*/ 0 h 2217998"/>
                  <a:gd name="connsiteX0" fmla="*/ 323850 w 3152217"/>
                  <a:gd name="connsiteY0" fmla="*/ 0 h 2217998"/>
                  <a:gd name="connsiteX1" fmla="*/ 95250 w 3152217"/>
                  <a:gd name="connsiteY1" fmla="*/ 209550 h 2217998"/>
                  <a:gd name="connsiteX2" fmla="*/ 1352550 w 3152217"/>
                  <a:gd name="connsiteY2" fmla="*/ 85725 h 2217998"/>
                  <a:gd name="connsiteX3" fmla="*/ 2219325 w 3152217"/>
                  <a:gd name="connsiteY3" fmla="*/ 295275 h 2217998"/>
                  <a:gd name="connsiteX4" fmla="*/ 2724150 w 3152217"/>
                  <a:gd name="connsiteY4" fmla="*/ 781050 h 2217998"/>
                  <a:gd name="connsiteX5" fmla="*/ 2720489 w 3152217"/>
                  <a:gd name="connsiteY5" fmla="*/ 785957 h 2217998"/>
                  <a:gd name="connsiteX6" fmla="*/ 3152217 w 3152217"/>
                  <a:gd name="connsiteY6" fmla="*/ 1217685 h 2217998"/>
                  <a:gd name="connsiteX7" fmla="*/ 3152217 w 3152217"/>
                  <a:gd name="connsiteY7" fmla="*/ 1429902 h 2217998"/>
                  <a:gd name="connsiteX8" fmla="*/ 2940000 w 3152217"/>
                  <a:gd name="connsiteY8" fmla="*/ 1429902 h 2217998"/>
                  <a:gd name="connsiteX9" fmla="*/ 2539107 w 3152217"/>
                  <a:gd name="connsiteY9" fmla="*/ 1029008 h 2217998"/>
                  <a:gd name="connsiteX10" fmla="*/ 2474399 w 3152217"/>
                  <a:gd name="connsiteY10" fmla="*/ 1115717 h 2217998"/>
                  <a:gd name="connsiteX11" fmla="*/ 2907621 w 3152217"/>
                  <a:gd name="connsiteY11" fmla="*/ 1548940 h 2217998"/>
                  <a:gd name="connsiteX12" fmla="*/ 2907621 w 3152217"/>
                  <a:gd name="connsiteY12" fmla="*/ 1761157 h 2217998"/>
                  <a:gd name="connsiteX13" fmla="*/ 2695404 w 3152217"/>
                  <a:gd name="connsiteY13" fmla="*/ 1761157 h 2217998"/>
                  <a:gd name="connsiteX14" fmla="*/ 2293017 w 3152217"/>
                  <a:gd name="connsiteY14" fmla="*/ 1358769 h 2217998"/>
                  <a:gd name="connsiteX15" fmla="*/ 2228234 w 3152217"/>
                  <a:gd name="connsiteY15" fmla="*/ 1445578 h 2217998"/>
                  <a:gd name="connsiteX16" fmla="*/ 2648161 w 3152217"/>
                  <a:gd name="connsiteY16" fmla="*/ 1865505 h 2217998"/>
                  <a:gd name="connsiteX17" fmla="*/ 2648161 w 3152217"/>
                  <a:gd name="connsiteY17" fmla="*/ 2077722 h 2217998"/>
                  <a:gd name="connsiteX18" fmla="*/ 2435944 w 3152217"/>
                  <a:gd name="connsiteY18" fmla="*/ 2077722 h 2217998"/>
                  <a:gd name="connsiteX19" fmla="*/ 2046853 w 3152217"/>
                  <a:gd name="connsiteY19" fmla="*/ 1688629 h 2217998"/>
                  <a:gd name="connsiteX20" fmla="*/ 1987859 w 3152217"/>
                  <a:gd name="connsiteY20" fmla="*/ 1774879 h 2217998"/>
                  <a:gd name="connsiteX21" fmla="*/ 2218760 w 3152217"/>
                  <a:gd name="connsiteY21" fmla="*/ 2005781 h 2217998"/>
                  <a:gd name="connsiteX22" fmla="*/ 2218760 w 3152217"/>
                  <a:gd name="connsiteY22" fmla="*/ 2217998 h 2217998"/>
                  <a:gd name="connsiteX23" fmla="*/ 2006543 w 3152217"/>
                  <a:gd name="connsiteY23" fmla="*/ 2217998 h 2217998"/>
                  <a:gd name="connsiteX24" fmla="*/ 1798691 w 3152217"/>
                  <a:gd name="connsiteY24" fmla="*/ 2010144 h 2217998"/>
                  <a:gd name="connsiteX25" fmla="*/ 1775643 w 3152217"/>
                  <a:gd name="connsiteY25" fmla="*/ 1987096 h 2217998"/>
                  <a:gd name="connsiteX26" fmla="*/ 1848068 w 3152217"/>
                  <a:gd name="connsiteY26" fmla="*/ 1914670 h 2217998"/>
                  <a:gd name="connsiteX27" fmla="*/ 1533525 w 3152217"/>
                  <a:gd name="connsiteY27" fmla="*/ 1485900 h 2217998"/>
                  <a:gd name="connsiteX28" fmla="*/ 1219200 w 3152217"/>
                  <a:gd name="connsiteY28" fmla="*/ 1181100 h 2217998"/>
                  <a:gd name="connsiteX29" fmla="*/ 571500 w 3152217"/>
                  <a:gd name="connsiteY29" fmla="*/ 1295400 h 2217998"/>
                  <a:gd name="connsiteX30" fmla="*/ 0 w 3152217"/>
                  <a:gd name="connsiteY30" fmla="*/ 1266825 h 2217998"/>
                  <a:gd name="connsiteX31" fmla="*/ 9525 w 3152217"/>
                  <a:gd name="connsiteY31" fmla="*/ 28575 h 2217998"/>
                  <a:gd name="connsiteX32" fmla="*/ 323850 w 3152217"/>
                  <a:gd name="connsiteY32" fmla="*/ 0 h 2217998"/>
                  <a:gd name="connsiteX0" fmla="*/ 323850 w 3152217"/>
                  <a:gd name="connsiteY0" fmla="*/ 0 h 2217998"/>
                  <a:gd name="connsiteX1" fmla="*/ 95250 w 3152217"/>
                  <a:gd name="connsiteY1" fmla="*/ 209550 h 2217998"/>
                  <a:gd name="connsiteX2" fmla="*/ 1352550 w 3152217"/>
                  <a:gd name="connsiteY2" fmla="*/ 85725 h 2217998"/>
                  <a:gd name="connsiteX3" fmla="*/ 2219325 w 3152217"/>
                  <a:gd name="connsiteY3" fmla="*/ 295275 h 2217998"/>
                  <a:gd name="connsiteX4" fmla="*/ 2724150 w 3152217"/>
                  <a:gd name="connsiteY4" fmla="*/ 781050 h 2217998"/>
                  <a:gd name="connsiteX5" fmla="*/ 2720489 w 3152217"/>
                  <a:gd name="connsiteY5" fmla="*/ 785957 h 2217998"/>
                  <a:gd name="connsiteX6" fmla="*/ 3152217 w 3152217"/>
                  <a:gd name="connsiteY6" fmla="*/ 1217685 h 2217998"/>
                  <a:gd name="connsiteX7" fmla="*/ 3152217 w 3152217"/>
                  <a:gd name="connsiteY7" fmla="*/ 1429902 h 2217998"/>
                  <a:gd name="connsiteX8" fmla="*/ 2940000 w 3152217"/>
                  <a:gd name="connsiteY8" fmla="*/ 1429902 h 2217998"/>
                  <a:gd name="connsiteX9" fmla="*/ 2539107 w 3152217"/>
                  <a:gd name="connsiteY9" fmla="*/ 1029008 h 2217998"/>
                  <a:gd name="connsiteX10" fmla="*/ 2474399 w 3152217"/>
                  <a:gd name="connsiteY10" fmla="*/ 1115717 h 2217998"/>
                  <a:gd name="connsiteX11" fmla="*/ 2907621 w 3152217"/>
                  <a:gd name="connsiteY11" fmla="*/ 1548940 h 2217998"/>
                  <a:gd name="connsiteX12" fmla="*/ 2907621 w 3152217"/>
                  <a:gd name="connsiteY12" fmla="*/ 1761157 h 2217998"/>
                  <a:gd name="connsiteX13" fmla="*/ 2695404 w 3152217"/>
                  <a:gd name="connsiteY13" fmla="*/ 1761157 h 2217998"/>
                  <a:gd name="connsiteX14" fmla="*/ 2293017 w 3152217"/>
                  <a:gd name="connsiteY14" fmla="*/ 1358769 h 2217998"/>
                  <a:gd name="connsiteX15" fmla="*/ 2228234 w 3152217"/>
                  <a:gd name="connsiteY15" fmla="*/ 1445578 h 2217998"/>
                  <a:gd name="connsiteX16" fmla="*/ 2648161 w 3152217"/>
                  <a:gd name="connsiteY16" fmla="*/ 1865505 h 2217998"/>
                  <a:gd name="connsiteX17" fmla="*/ 2648161 w 3152217"/>
                  <a:gd name="connsiteY17" fmla="*/ 2077722 h 2217998"/>
                  <a:gd name="connsiteX18" fmla="*/ 2435944 w 3152217"/>
                  <a:gd name="connsiteY18" fmla="*/ 2077722 h 2217998"/>
                  <a:gd name="connsiteX19" fmla="*/ 2046853 w 3152217"/>
                  <a:gd name="connsiteY19" fmla="*/ 1688629 h 2217998"/>
                  <a:gd name="connsiteX20" fmla="*/ 1987859 w 3152217"/>
                  <a:gd name="connsiteY20" fmla="*/ 1774879 h 2217998"/>
                  <a:gd name="connsiteX21" fmla="*/ 2218760 w 3152217"/>
                  <a:gd name="connsiteY21" fmla="*/ 2005781 h 2217998"/>
                  <a:gd name="connsiteX22" fmla="*/ 2218760 w 3152217"/>
                  <a:gd name="connsiteY22" fmla="*/ 2217998 h 2217998"/>
                  <a:gd name="connsiteX23" fmla="*/ 2006543 w 3152217"/>
                  <a:gd name="connsiteY23" fmla="*/ 2217998 h 2217998"/>
                  <a:gd name="connsiteX24" fmla="*/ 1798691 w 3152217"/>
                  <a:gd name="connsiteY24" fmla="*/ 2010144 h 2217998"/>
                  <a:gd name="connsiteX25" fmla="*/ 1775643 w 3152217"/>
                  <a:gd name="connsiteY25" fmla="*/ 1987096 h 2217998"/>
                  <a:gd name="connsiteX26" fmla="*/ 1848068 w 3152217"/>
                  <a:gd name="connsiteY26" fmla="*/ 1911865 h 2217998"/>
                  <a:gd name="connsiteX27" fmla="*/ 1533525 w 3152217"/>
                  <a:gd name="connsiteY27" fmla="*/ 1485900 h 2217998"/>
                  <a:gd name="connsiteX28" fmla="*/ 1219200 w 3152217"/>
                  <a:gd name="connsiteY28" fmla="*/ 1181100 h 2217998"/>
                  <a:gd name="connsiteX29" fmla="*/ 571500 w 3152217"/>
                  <a:gd name="connsiteY29" fmla="*/ 1295400 h 2217998"/>
                  <a:gd name="connsiteX30" fmla="*/ 0 w 3152217"/>
                  <a:gd name="connsiteY30" fmla="*/ 1266825 h 2217998"/>
                  <a:gd name="connsiteX31" fmla="*/ 9525 w 3152217"/>
                  <a:gd name="connsiteY31" fmla="*/ 28575 h 2217998"/>
                  <a:gd name="connsiteX32" fmla="*/ 323850 w 3152217"/>
                  <a:gd name="connsiteY32" fmla="*/ 0 h 2217998"/>
                  <a:gd name="connsiteX0" fmla="*/ 323850 w 3152217"/>
                  <a:gd name="connsiteY0" fmla="*/ 0 h 2217998"/>
                  <a:gd name="connsiteX1" fmla="*/ 95250 w 3152217"/>
                  <a:gd name="connsiteY1" fmla="*/ 209550 h 2217998"/>
                  <a:gd name="connsiteX2" fmla="*/ 1352550 w 3152217"/>
                  <a:gd name="connsiteY2" fmla="*/ 85725 h 2217998"/>
                  <a:gd name="connsiteX3" fmla="*/ 2219325 w 3152217"/>
                  <a:gd name="connsiteY3" fmla="*/ 295275 h 2217998"/>
                  <a:gd name="connsiteX4" fmla="*/ 2724150 w 3152217"/>
                  <a:gd name="connsiteY4" fmla="*/ 781050 h 2217998"/>
                  <a:gd name="connsiteX5" fmla="*/ 2720489 w 3152217"/>
                  <a:gd name="connsiteY5" fmla="*/ 785957 h 2217998"/>
                  <a:gd name="connsiteX6" fmla="*/ 3152217 w 3152217"/>
                  <a:gd name="connsiteY6" fmla="*/ 1217685 h 2217998"/>
                  <a:gd name="connsiteX7" fmla="*/ 3152217 w 3152217"/>
                  <a:gd name="connsiteY7" fmla="*/ 1429902 h 2217998"/>
                  <a:gd name="connsiteX8" fmla="*/ 2940000 w 3152217"/>
                  <a:gd name="connsiteY8" fmla="*/ 1429902 h 2217998"/>
                  <a:gd name="connsiteX9" fmla="*/ 2539107 w 3152217"/>
                  <a:gd name="connsiteY9" fmla="*/ 1029008 h 2217998"/>
                  <a:gd name="connsiteX10" fmla="*/ 2474399 w 3152217"/>
                  <a:gd name="connsiteY10" fmla="*/ 1115717 h 2217998"/>
                  <a:gd name="connsiteX11" fmla="*/ 2907621 w 3152217"/>
                  <a:gd name="connsiteY11" fmla="*/ 1548940 h 2217998"/>
                  <a:gd name="connsiteX12" fmla="*/ 2907621 w 3152217"/>
                  <a:gd name="connsiteY12" fmla="*/ 1761157 h 2217998"/>
                  <a:gd name="connsiteX13" fmla="*/ 2695404 w 3152217"/>
                  <a:gd name="connsiteY13" fmla="*/ 1761157 h 2217998"/>
                  <a:gd name="connsiteX14" fmla="*/ 2293017 w 3152217"/>
                  <a:gd name="connsiteY14" fmla="*/ 1358769 h 2217998"/>
                  <a:gd name="connsiteX15" fmla="*/ 2228234 w 3152217"/>
                  <a:gd name="connsiteY15" fmla="*/ 1445578 h 2217998"/>
                  <a:gd name="connsiteX16" fmla="*/ 2648161 w 3152217"/>
                  <a:gd name="connsiteY16" fmla="*/ 1865505 h 2217998"/>
                  <a:gd name="connsiteX17" fmla="*/ 2648161 w 3152217"/>
                  <a:gd name="connsiteY17" fmla="*/ 2077722 h 2217998"/>
                  <a:gd name="connsiteX18" fmla="*/ 2435944 w 3152217"/>
                  <a:gd name="connsiteY18" fmla="*/ 2077722 h 2217998"/>
                  <a:gd name="connsiteX19" fmla="*/ 2046853 w 3152217"/>
                  <a:gd name="connsiteY19" fmla="*/ 1688629 h 2217998"/>
                  <a:gd name="connsiteX20" fmla="*/ 1987859 w 3152217"/>
                  <a:gd name="connsiteY20" fmla="*/ 1774879 h 2217998"/>
                  <a:gd name="connsiteX21" fmla="*/ 2218760 w 3152217"/>
                  <a:gd name="connsiteY21" fmla="*/ 2005781 h 2217998"/>
                  <a:gd name="connsiteX22" fmla="*/ 2218760 w 3152217"/>
                  <a:gd name="connsiteY22" fmla="*/ 2217998 h 2217998"/>
                  <a:gd name="connsiteX23" fmla="*/ 2006543 w 3152217"/>
                  <a:gd name="connsiteY23" fmla="*/ 2217998 h 2217998"/>
                  <a:gd name="connsiteX24" fmla="*/ 1798691 w 3152217"/>
                  <a:gd name="connsiteY24" fmla="*/ 2010144 h 2217998"/>
                  <a:gd name="connsiteX25" fmla="*/ 1775643 w 3152217"/>
                  <a:gd name="connsiteY25" fmla="*/ 1987096 h 2217998"/>
                  <a:gd name="connsiteX26" fmla="*/ 1848068 w 3152217"/>
                  <a:gd name="connsiteY26" fmla="*/ 1911865 h 2217998"/>
                  <a:gd name="connsiteX27" fmla="*/ 1533525 w 3152217"/>
                  <a:gd name="connsiteY27" fmla="*/ 1485900 h 2217998"/>
                  <a:gd name="connsiteX28" fmla="*/ 1219200 w 3152217"/>
                  <a:gd name="connsiteY28" fmla="*/ 1181100 h 2217998"/>
                  <a:gd name="connsiteX29" fmla="*/ 571500 w 3152217"/>
                  <a:gd name="connsiteY29" fmla="*/ 1295400 h 2217998"/>
                  <a:gd name="connsiteX30" fmla="*/ 0 w 3152217"/>
                  <a:gd name="connsiteY30" fmla="*/ 1266825 h 2217998"/>
                  <a:gd name="connsiteX31" fmla="*/ 9525 w 3152217"/>
                  <a:gd name="connsiteY31" fmla="*/ 28575 h 2217998"/>
                  <a:gd name="connsiteX32" fmla="*/ 323850 w 3152217"/>
                  <a:gd name="connsiteY32" fmla="*/ 0 h 2217998"/>
                  <a:gd name="connsiteX0" fmla="*/ 323850 w 3152217"/>
                  <a:gd name="connsiteY0" fmla="*/ 0 h 2217998"/>
                  <a:gd name="connsiteX1" fmla="*/ 95250 w 3152217"/>
                  <a:gd name="connsiteY1" fmla="*/ 209550 h 2217998"/>
                  <a:gd name="connsiteX2" fmla="*/ 1352550 w 3152217"/>
                  <a:gd name="connsiteY2" fmla="*/ 85725 h 2217998"/>
                  <a:gd name="connsiteX3" fmla="*/ 2219325 w 3152217"/>
                  <a:gd name="connsiteY3" fmla="*/ 295275 h 2217998"/>
                  <a:gd name="connsiteX4" fmla="*/ 2724150 w 3152217"/>
                  <a:gd name="connsiteY4" fmla="*/ 781050 h 2217998"/>
                  <a:gd name="connsiteX5" fmla="*/ 2720489 w 3152217"/>
                  <a:gd name="connsiteY5" fmla="*/ 785957 h 2217998"/>
                  <a:gd name="connsiteX6" fmla="*/ 3152217 w 3152217"/>
                  <a:gd name="connsiteY6" fmla="*/ 1217685 h 2217998"/>
                  <a:gd name="connsiteX7" fmla="*/ 3152217 w 3152217"/>
                  <a:gd name="connsiteY7" fmla="*/ 1429902 h 2217998"/>
                  <a:gd name="connsiteX8" fmla="*/ 2940000 w 3152217"/>
                  <a:gd name="connsiteY8" fmla="*/ 1429902 h 2217998"/>
                  <a:gd name="connsiteX9" fmla="*/ 2539107 w 3152217"/>
                  <a:gd name="connsiteY9" fmla="*/ 1029008 h 2217998"/>
                  <a:gd name="connsiteX10" fmla="*/ 2474399 w 3152217"/>
                  <a:gd name="connsiteY10" fmla="*/ 1115717 h 2217998"/>
                  <a:gd name="connsiteX11" fmla="*/ 2907621 w 3152217"/>
                  <a:gd name="connsiteY11" fmla="*/ 1548940 h 2217998"/>
                  <a:gd name="connsiteX12" fmla="*/ 2907621 w 3152217"/>
                  <a:gd name="connsiteY12" fmla="*/ 1761157 h 2217998"/>
                  <a:gd name="connsiteX13" fmla="*/ 2695404 w 3152217"/>
                  <a:gd name="connsiteY13" fmla="*/ 1761157 h 2217998"/>
                  <a:gd name="connsiteX14" fmla="*/ 2293017 w 3152217"/>
                  <a:gd name="connsiteY14" fmla="*/ 1358769 h 2217998"/>
                  <a:gd name="connsiteX15" fmla="*/ 2228234 w 3152217"/>
                  <a:gd name="connsiteY15" fmla="*/ 1445578 h 2217998"/>
                  <a:gd name="connsiteX16" fmla="*/ 2648161 w 3152217"/>
                  <a:gd name="connsiteY16" fmla="*/ 1865505 h 2217998"/>
                  <a:gd name="connsiteX17" fmla="*/ 2648161 w 3152217"/>
                  <a:gd name="connsiteY17" fmla="*/ 2077722 h 2217998"/>
                  <a:gd name="connsiteX18" fmla="*/ 2435944 w 3152217"/>
                  <a:gd name="connsiteY18" fmla="*/ 2077722 h 2217998"/>
                  <a:gd name="connsiteX19" fmla="*/ 2046853 w 3152217"/>
                  <a:gd name="connsiteY19" fmla="*/ 1688629 h 2217998"/>
                  <a:gd name="connsiteX20" fmla="*/ 1987859 w 3152217"/>
                  <a:gd name="connsiteY20" fmla="*/ 1774879 h 2217998"/>
                  <a:gd name="connsiteX21" fmla="*/ 2218760 w 3152217"/>
                  <a:gd name="connsiteY21" fmla="*/ 2005781 h 2217998"/>
                  <a:gd name="connsiteX22" fmla="*/ 2218760 w 3152217"/>
                  <a:gd name="connsiteY22" fmla="*/ 2217998 h 2217998"/>
                  <a:gd name="connsiteX23" fmla="*/ 2006543 w 3152217"/>
                  <a:gd name="connsiteY23" fmla="*/ 2217998 h 2217998"/>
                  <a:gd name="connsiteX24" fmla="*/ 1798691 w 3152217"/>
                  <a:gd name="connsiteY24" fmla="*/ 2010144 h 2217998"/>
                  <a:gd name="connsiteX25" fmla="*/ 1775643 w 3152217"/>
                  <a:gd name="connsiteY25" fmla="*/ 1987096 h 2217998"/>
                  <a:gd name="connsiteX26" fmla="*/ 1842458 w 3152217"/>
                  <a:gd name="connsiteY26" fmla="*/ 1897840 h 2217998"/>
                  <a:gd name="connsiteX27" fmla="*/ 1533525 w 3152217"/>
                  <a:gd name="connsiteY27" fmla="*/ 1485900 h 2217998"/>
                  <a:gd name="connsiteX28" fmla="*/ 1219200 w 3152217"/>
                  <a:gd name="connsiteY28" fmla="*/ 1181100 h 2217998"/>
                  <a:gd name="connsiteX29" fmla="*/ 571500 w 3152217"/>
                  <a:gd name="connsiteY29" fmla="*/ 1295400 h 2217998"/>
                  <a:gd name="connsiteX30" fmla="*/ 0 w 3152217"/>
                  <a:gd name="connsiteY30" fmla="*/ 1266825 h 2217998"/>
                  <a:gd name="connsiteX31" fmla="*/ 9525 w 3152217"/>
                  <a:gd name="connsiteY31" fmla="*/ 28575 h 2217998"/>
                  <a:gd name="connsiteX32" fmla="*/ 323850 w 3152217"/>
                  <a:gd name="connsiteY32" fmla="*/ 0 h 2217998"/>
                  <a:gd name="connsiteX0" fmla="*/ 323850 w 3152217"/>
                  <a:gd name="connsiteY0" fmla="*/ 0 h 2217998"/>
                  <a:gd name="connsiteX1" fmla="*/ 95250 w 3152217"/>
                  <a:gd name="connsiteY1" fmla="*/ 209550 h 2217998"/>
                  <a:gd name="connsiteX2" fmla="*/ 1352550 w 3152217"/>
                  <a:gd name="connsiteY2" fmla="*/ 85725 h 2217998"/>
                  <a:gd name="connsiteX3" fmla="*/ 2219325 w 3152217"/>
                  <a:gd name="connsiteY3" fmla="*/ 295275 h 2217998"/>
                  <a:gd name="connsiteX4" fmla="*/ 2724150 w 3152217"/>
                  <a:gd name="connsiteY4" fmla="*/ 781050 h 2217998"/>
                  <a:gd name="connsiteX5" fmla="*/ 2720489 w 3152217"/>
                  <a:gd name="connsiteY5" fmla="*/ 785957 h 2217998"/>
                  <a:gd name="connsiteX6" fmla="*/ 3152217 w 3152217"/>
                  <a:gd name="connsiteY6" fmla="*/ 1217685 h 2217998"/>
                  <a:gd name="connsiteX7" fmla="*/ 3152217 w 3152217"/>
                  <a:gd name="connsiteY7" fmla="*/ 1429902 h 2217998"/>
                  <a:gd name="connsiteX8" fmla="*/ 2940000 w 3152217"/>
                  <a:gd name="connsiteY8" fmla="*/ 1429902 h 2217998"/>
                  <a:gd name="connsiteX9" fmla="*/ 2539107 w 3152217"/>
                  <a:gd name="connsiteY9" fmla="*/ 1029008 h 2217998"/>
                  <a:gd name="connsiteX10" fmla="*/ 2474399 w 3152217"/>
                  <a:gd name="connsiteY10" fmla="*/ 1115717 h 2217998"/>
                  <a:gd name="connsiteX11" fmla="*/ 2907621 w 3152217"/>
                  <a:gd name="connsiteY11" fmla="*/ 1548940 h 2217998"/>
                  <a:gd name="connsiteX12" fmla="*/ 2907621 w 3152217"/>
                  <a:gd name="connsiteY12" fmla="*/ 1761157 h 2217998"/>
                  <a:gd name="connsiteX13" fmla="*/ 2695404 w 3152217"/>
                  <a:gd name="connsiteY13" fmla="*/ 1761157 h 2217998"/>
                  <a:gd name="connsiteX14" fmla="*/ 2293017 w 3152217"/>
                  <a:gd name="connsiteY14" fmla="*/ 1358769 h 2217998"/>
                  <a:gd name="connsiteX15" fmla="*/ 2228234 w 3152217"/>
                  <a:gd name="connsiteY15" fmla="*/ 1445578 h 2217998"/>
                  <a:gd name="connsiteX16" fmla="*/ 2648161 w 3152217"/>
                  <a:gd name="connsiteY16" fmla="*/ 1865505 h 2217998"/>
                  <a:gd name="connsiteX17" fmla="*/ 2648161 w 3152217"/>
                  <a:gd name="connsiteY17" fmla="*/ 2077722 h 2217998"/>
                  <a:gd name="connsiteX18" fmla="*/ 2435944 w 3152217"/>
                  <a:gd name="connsiteY18" fmla="*/ 2077722 h 2217998"/>
                  <a:gd name="connsiteX19" fmla="*/ 2046853 w 3152217"/>
                  <a:gd name="connsiteY19" fmla="*/ 1688629 h 2217998"/>
                  <a:gd name="connsiteX20" fmla="*/ 1987859 w 3152217"/>
                  <a:gd name="connsiteY20" fmla="*/ 1774879 h 2217998"/>
                  <a:gd name="connsiteX21" fmla="*/ 2218760 w 3152217"/>
                  <a:gd name="connsiteY21" fmla="*/ 2005781 h 2217998"/>
                  <a:gd name="connsiteX22" fmla="*/ 2218760 w 3152217"/>
                  <a:gd name="connsiteY22" fmla="*/ 2217998 h 2217998"/>
                  <a:gd name="connsiteX23" fmla="*/ 2006543 w 3152217"/>
                  <a:gd name="connsiteY23" fmla="*/ 2217998 h 2217998"/>
                  <a:gd name="connsiteX24" fmla="*/ 1798691 w 3152217"/>
                  <a:gd name="connsiteY24" fmla="*/ 2010144 h 2217998"/>
                  <a:gd name="connsiteX25" fmla="*/ 1775643 w 3152217"/>
                  <a:gd name="connsiteY25" fmla="*/ 1987096 h 2217998"/>
                  <a:gd name="connsiteX26" fmla="*/ 1842458 w 3152217"/>
                  <a:gd name="connsiteY26" fmla="*/ 1897840 h 2217998"/>
                  <a:gd name="connsiteX27" fmla="*/ 1533525 w 3152217"/>
                  <a:gd name="connsiteY27" fmla="*/ 1485900 h 2217998"/>
                  <a:gd name="connsiteX28" fmla="*/ 1219200 w 3152217"/>
                  <a:gd name="connsiteY28" fmla="*/ 1181100 h 2217998"/>
                  <a:gd name="connsiteX29" fmla="*/ 571500 w 3152217"/>
                  <a:gd name="connsiteY29" fmla="*/ 1295400 h 2217998"/>
                  <a:gd name="connsiteX30" fmla="*/ 0 w 3152217"/>
                  <a:gd name="connsiteY30" fmla="*/ 1266825 h 2217998"/>
                  <a:gd name="connsiteX31" fmla="*/ 9525 w 3152217"/>
                  <a:gd name="connsiteY31" fmla="*/ 28575 h 2217998"/>
                  <a:gd name="connsiteX32" fmla="*/ 323850 w 3152217"/>
                  <a:gd name="connsiteY32" fmla="*/ 0 h 2217998"/>
                  <a:gd name="connsiteX0" fmla="*/ 323850 w 3152217"/>
                  <a:gd name="connsiteY0" fmla="*/ 0 h 2217998"/>
                  <a:gd name="connsiteX1" fmla="*/ 95250 w 3152217"/>
                  <a:gd name="connsiteY1" fmla="*/ 209550 h 2217998"/>
                  <a:gd name="connsiteX2" fmla="*/ 1352550 w 3152217"/>
                  <a:gd name="connsiteY2" fmla="*/ 85725 h 2217998"/>
                  <a:gd name="connsiteX3" fmla="*/ 2219325 w 3152217"/>
                  <a:gd name="connsiteY3" fmla="*/ 295275 h 2217998"/>
                  <a:gd name="connsiteX4" fmla="*/ 2724150 w 3152217"/>
                  <a:gd name="connsiteY4" fmla="*/ 781050 h 2217998"/>
                  <a:gd name="connsiteX5" fmla="*/ 2720489 w 3152217"/>
                  <a:gd name="connsiteY5" fmla="*/ 785957 h 2217998"/>
                  <a:gd name="connsiteX6" fmla="*/ 3152217 w 3152217"/>
                  <a:gd name="connsiteY6" fmla="*/ 1217685 h 2217998"/>
                  <a:gd name="connsiteX7" fmla="*/ 3152217 w 3152217"/>
                  <a:gd name="connsiteY7" fmla="*/ 1429902 h 2217998"/>
                  <a:gd name="connsiteX8" fmla="*/ 2940000 w 3152217"/>
                  <a:gd name="connsiteY8" fmla="*/ 1429902 h 2217998"/>
                  <a:gd name="connsiteX9" fmla="*/ 2539107 w 3152217"/>
                  <a:gd name="connsiteY9" fmla="*/ 1029008 h 2217998"/>
                  <a:gd name="connsiteX10" fmla="*/ 2474399 w 3152217"/>
                  <a:gd name="connsiteY10" fmla="*/ 1115717 h 2217998"/>
                  <a:gd name="connsiteX11" fmla="*/ 2907621 w 3152217"/>
                  <a:gd name="connsiteY11" fmla="*/ 1548940 h 2217998"/>
                  <a:gd name="connsiteX12" fmla="*/ 2907621 w 3152217"/>
                  <a:gd name="connsiteY12" fmla="*/ 1761157 h 2217998"/>
                  <a:gd name="connsiteX13" fmla="*/ 2695404 w 3152217"/>
                  <a:gd name="connsiteY13" fmla="*/ 1761157 h 2217998"/>
                  <a:gd name="connsiteX14" fmla="*/ 2293017 w 3152217"/>
                  <a:gd name="connsiteY14" fmla="*/ 1358769 h 2217998"/>
                  <a:gd name="connsiteX15" fmla="*/ 2228234 w 3152217"/>
                  <a:gd name="connsiteY15" fmla="*/ 1445578 h 2217998"/>
                  <a:gd name="connsiteX16" fmla="*/ 2648161 w 3152217"/>
                  <a:gd name="connsiteY16" fmla="*/ 1865505 h 2217998"/>
                  <a:gd name="connsiteX17" fmla="*/ 2648161 w 3152217"/>
                  <a:gd name="connsiteY17" fmla="*/ 2077722 h 2217998"/>
                  <a:gd name="connsiteX18" fmla="*/ 2435944 w 3152217"/>
                  <a:gd name="connsiteY18" fmla="*/ 2077722 h 2217998"/>
                  <a:gd name="connsiteX19" fmla="*/ 2046853 w 3152217"/>
                  <a:gd name="connsiteY19" fmla="*/ 1688629 h 2217998"/>
                  <a:gd name="connsiteX20" fmla="*/ 1987859 w 3152217"/>
                  <a:gd name="connsiteY20" fmla="*/ 1774879 h 2217998"/>
                  <a:gd name="connsiteX21" fmla="*/ 2218760 w 3152217"/>
                  <a:gd name="connsiteY21" fmla="*/ 2005781 h 2217998"/>
                  <a:gd name="connsiteX22" fmla="*/ 2218760 w 3152217"/>
                  <a:gd name="connsiteY22" fmla="*/ 2217998 h 2217998"/>
                  <a:gd name="connsiteX23" fmla="*/ 2006543 w 3152217"/>
                  <a:gd name="connsiteY23" fmla="*/ 2217998 h 2217998"/>
                  <a:gd name="connsiteX24" fmla="*/ 1798691 w 3152217"/>
                  <a:gd name="connsiteY24" fmla="*/ 2010144 h 2217998"/>
                  <a:gd name="connsiteX25" fmla="*/ 1775643 w 3152217"/>
                  <a:gd name="connsiteY25" fmla="*/ 1987096 h 2217998"/>
                  <a:gd name="connsiteX26" fmla="*/ 1842458 w 3152217"/>
                  <a:gd name="connsiteY26" fmla="*/ 1897840 h 2217998"/>
                  <a:gd name="connsiteX27" fmla="*/ 1533525 w 3152217"/>
                  <a:gd name="connsiteY27" fmla="*/ 1485900 h 2217998"/>
                  <a:gd name="connsiteX28" fmla="*/ 1219200 w 3152217"/>
                  <a:gd name="connsiteY28" fmla="*/ 1181100 h 2217998"/>
                  <a:gd name="connsiteX29" fmla="*/ 571500 w 3152217"/>
                  <a:gd name="connsiteY29" fmla="*/ 1295400 h 2217998"/>
                  <a:gd name="connsiteX30" fmla="*/ 0 w 3152217"/>
                  <a:gd name="connsiteY30" fmla="*/ 1266825 h 2217998"/>
                  <a:gd name="connsiteX31" fmla="*/ 9525 w 3152217"/>
                  <a:gd name="connsiteY31" fmla="*/ 28575 h 2217998"/>
                  <a:gd name="connsiteX32" fmla="*/ 323850 w 3152217"/>
                  <a:gd name="connsiteY32" fmla="*/ 0 h 2217998"/>
                  <a:gd name="connsiteX0" fmla="*/ 323850 w 3152217"/>
                  <a:gd name="connsiteY0" fmla="*/ 0 h 2217998"/>
                  <a:gd name="connsiteX1" fmla="*/ 95250 w 3152217"/>
                  <a:gd name="connsiteY1" fmla="*/ 209550 h 2217998"/>
                  <a:gd name="connsiteX2" fmla="*/ 1352550 w 3152217"/>
                  <a:gd name="connsiteY2" fmla="*/ 85725 h 2217998"/>
                  <a:gd name="connsiteX3" fmla="*/ 2219325 w 3152217"/>
                  <a:gd name="connsiteY3" fmla="*/ 295275 h 2217998"/>
                  <a:gd name="connsiteX4" fmla="*/ 2724150 w 3152217"/>
                  <a:gd name="connsiteY4" fmla="*/ 781050 h 2217998"/>
                  <a:gd name="connsiteX5" fmla="*/ 2720489 w 3152217"/>
                  <a:gd name="connsiteY5" fmla="*/ 785957 h 2217998"/>
                  <a:gd name="connsiteX6" fmla="*/ 3152217 w 3152217"/>
                  <a:gd name="connsiteY6" fmla="*/ 1217685 h 2217998"/>
                  <a:gd name="connsiteX7" fmla="*/ 3152217 w 3152217"/>
                  <a:gd name="connsiteY7" fmla="*/ 1429902 h 2217998"/>
                  <a:gd name="connsiteX8" fmla="*/ 2940000 w 3152217"/>
                  <a:gd name="connsiteY8" fmla="*/ 1429902 h 2217998"/>
                  <a:gd name="connsiteX9" fmla="*/ 2539107 w 3152217"/>
                  <a:gd name="connsiteY9" fmla="*/ 1029008 h 2217998"/>
                  <a:gd name="connsiteX10" fmla="*/ 2474399 w 3152217"/>
                  <a:gd name="connsiteY10" fmla="*/ 1115717 h 2217998"/>
                  <a:gd name="connsiteX11" fmla="*/ 2907621 w 3152217"/>
                  <a:gd name="connsiteY11" fmla="*/ 1548940 h 2217998"/>
                  <a:gd name="connsiteX12" fmla="*/ 2907621 w 3152217"/>
                  <a:gd name="connsiteY12" fmla="*/ 1761157 h 2217998"/>
                  <a:gd name="connsiteX13" fmla="*/ 2695404 w 3152217"/>
                  <a:gd name="connsiteY13" fmla="*/ 1761157 h 2217998"/>
                  <a:gd name="connsiteX14" fmla="*/ 2293017 w 3152217"/>
                  <a:gd name="connsiteY14" fmla="*/ 1358769 h 2217998"/>
                  <a:gd name="connsiteX15" fmla="*/ 2228234 w 3152217"/>
                  <a:gd name="connsiteY15" fmla="*/ 1445578 h 2217998"/>
                  <a:gd name="connsiteX16" fmla="*/ 2648161 w 3152217"/>
                  <a:gd name="connsiteY16" fmla="*/ 1865505 h 2217998"/>
                  <a:gd name="connsiteX17" fmla="*/ 2648161 w 3152217"/>
                  <a:gd name="connsiteY17" fmla="*/ 2077722 h 2217998"/>
                  <a:gd name="connsiteX18" fmla="*/ 2435944 w 3152217"/>
                  <a:gd name="connsiteY18" fmla="*/ 2077722 h 2217998"/>
                  <a:gd name="connsiteX19" fmla="*/ 2046853 w 3152217"/>
                  <a:gd name="connsiteY19" fmla="*/ 1688629 h 2217998"/>
                  <a:gd name="connsiteX20" fmla="*/ 1987859 w 3152217"/>
                  <a:gd name="connsiteY20" fmla="*/ 1774879 h 2217998"/>
                  <a:gd name="connsiteX21" fmla="*/ 2218760 w 3152217"/>
                  <a:gd name="connsiteY21" fmla="*/ 2005781 h 2217998"/>
                  <a:gd name="connsiteX22" fmla="*/ 2218760 w 3152217"/>
                  <a:gd name="connsiteY22" fmla="*/ 2217998 h 2217998"/>
                  <a:gd name="connsiteX23" fmla="*/ 2006543 w 3152217"/>
                  <a:gd name="connsiteY23" fmla="*/ 2217998 h 2217998"/>
                  <a:gd name="connsiteX24" fmla="*/ 1798691 w 3152217"/>
                  <a:gd name="connsiteY24" fmla="*/ 2010144 h 2217998"/>
                  <a:gd name="connsiteX25" fmla="*/ 1775643 w 3152217"/>
                  <a:gd name="connsiteY25" fmla="*/ 1987096 h 2217998"/>
                  <a:gd name="connsiteX26" fmla="*/ 1842458 w 3152217"/>
                  <a:gd name="connsiteY26" fmla="*/ 1897840 h 2217998"/>
                  <a:gd name="connsiteX27" fmla="*/ 1533525 w 3152217"/>
                  <a:gd name="connsiteY27" fmla="*/ 1485900 h 2217998"/>
                  <a:gd name="connsiteX28" fmla="*/ 1219200 w 3152217"/>
                  <a:gd name="connsiteY28" fmla="*/ 1181100 h 2217998"/>
                  <a:gd name="connsiteX29" fmla="*/ 571500 w 3152217"/>
                  <a:gd name="connsiteY29" fmla="*/ 1295400 h 2217998"/>
                  <a:gd name="connsiteX30" fmla="*/ 0 w 3152217"/>
                  <a:gd name="connsiteY30" fmla="*/ 1266825 h 2217998"/>
                  <a:gd name="connsiteX31" fmla="*/ 9525 w 3152217"/>
                  <a:gd name="connsiteY31" fmla="*/ 28575 h 2217998"/>
                  <a:gd name="connsiteX32" fmla="*/ 323850 w 3152217"/>
                  <a:gd name="connsiteY32" fmla="*/ 0 h 2217998"/>
                  <a:gd name="connsiteX0" fmla="*/ 323850 w 3152217"/>
                  <a:gd name="connsiteY0" fmla="*/ 0 h 2217998"/>
                  <a:gd name="connsiteX1" fmla="*/ 95250 w 3152217"/>
                  <a:gd name="connsiteY1" fmla="*/ 209550 h 2217998"/>
                  <a:gd name="connsiteX2" fmla="*/ 1352550 w 3152217"/>
                  <a:gd name="connsiteY2" fmla="*/ 85725 h 2217998"/>
                  <a:gd name="connsiteX3" fmla="*/ 2219325 w 3152217"/>
                  <a:gd name="connsiteY3" fmla="*/ 295275 h 2217998"/>
                  <a:gd name="connsiteX4" fmla="*/ 2724150 w 3152217"/>
                  <a:gd name="connsiteY4" fmla="*/ 781050 h 2217998"/>
                  <a:gd name="connsiteX5" fmla="*/ 3152217 w 3152217"/>
                  <a:gd name="connsiteY5" fmla="*/ 1217685 h 2217998"/>
                  <a:gd name="connsiteX6" fmla="*/ 3152217 w 3152217"/>
                  <a:gd name="connsiteY6" fmla="*/ 1429902 h 2217998"/>
                  <a:gd name="connsiteX7" fmla="*/ 2940000 w 3152217"/>
                  <a:gd name="connsiteY7" fmla="*/ 1429902 h 2217998"/>
                  <a:gd name="connsiteX8" fmla="*/ 2539107 w 3152217"/>
                  <a:gd name="connsiteY8" fmla="*/ 1029008 h 2217998"/>
                  <a:gd name="connsiteX9" fmla="*/ 2474399 w 3152217"/>
                  <a:gd name="connsiteY9" fmla="*/ 1115717 h 2217998"/>
                  <a:gd name="connsiteX10" fmla="*/ 2907621 w 3152217"/>
                  <a:gd name="connsiteY10" fmla="*/ 1548940 h 2217998"/>
                  <a:gd name="connsiteX11" fmla="*/ 2907621 w 3152217"/>
                  <a:gd name="connsiteY11" fmla="*/ 1761157 h 2217998"/>
                  <a:gd name="connsiteX12" fmla="*/ 2695404 w 3152217"/>
                  <a:gd name="connsiteY12" fmla="*/ 1761157 h 2217998"/>
                  <a:gd name="connsiteX13" fmla="*/ 2293017 w 3152217"/>
                  <a:gd name="connsiteY13" fmla="*/ 1358769 h 2217998"/>
                  <a:gd name="connsiteX14" fmla="*/ 2228234 w 3152217"/>
                  <a:gd name="connsiteY14" fmla="*/ 1445578 h 2217998"/>
                  <a:gd name="connsiteX15" fmla="*/ 2648161 w 3152217"/>
                  <a:gd name="connsiteY15" fmla="*/ 1865505 h 2217998"/>
                  <a:gd name="connsiteX16" fmla="*/ 2648161 w 3152217"/>
                  <a:gd name="connsiteY16" fmla="*/ 2077722 h 2217998"/>
                  <a:gd name="connsiteX17" fmla="*/ 2435944 w 3152217"/>
                  <a:gd name="connsiteY17" fmla="*/ 2077722 h 2217998"/>
                  <a:gd name="connsiteX18" fmla="*/ 2046853 w 3152217"/>
                  <a:gd name="connsiteY18" fmla="*/ 1688629 h 2217998"/>
                  <a:gd name="connsiteX19" fmla="*/ 1987859 w 3152217"/>
                  <a:gd name="connsiteY19" fmla="*/ 1774879 h 2217998"/>
                  <a:gd name="connsiteX20" fmla="*/ 2218760 w 3152217"/>
                  <a:gd name="connsiteY20" fmla="*/ 2005781 h 2217998"/>
                  <a:gd name="connsiteX21" fmla="*/ 2218760 w 3152217"/>
                  <a:gd name="connsiteY21" fmla="*/ 2217998 h 2217998"/>
                  <a:gd name="connsiteX22" fmla="*/ 2006543 w 3152217"/>
                  <a:gd name="connsiteY22" fmla="*/ 2217998 h 2217998"/>
                  <a:gd name="connsiteX23" fmla="*/ 1798691 w 3152217"/>
                  <a:gd name="connsiteY23" fmla="*/ 2010144 h 2217998"/>
                  <a:gd name="connsiteX24" fmla="*/ 1775643 w 3152217"/>
                  <a:gd name="connsiteY24" fmla="*/ 1987096 h 2217998"/>
                  <a:gd name="connsiteX25" fmla="*/ 1842458 w 3152217"/>
                  <a:gd name="connsiteY25" fmla="*/ 1897840 h 2217998"/>
                  <a:gd name="connsiteX26" fmla="*/ 1533525 w 3152217"/>
                  <a:gd name="connsiteY26" fmla="*/ 1485900 h 2217998"/>
                  <a:gd name="connsiteX27" fmla="*/ 1219200 w 3152217"/>
                  <a:gd name="connsiteY27" fmla="*/ 1181100 h 2217998"/>
                  <a:gd name="connsiteX28" fmla="*/ 571500 w 3152217"/>
                  <a:gd name="connsiteY28" fmla="*/ 1295400 h 2217998"/>
                  <a:gd name="connsiteX29" fmla="*/ 0 w 3152217"/>
                  <a:gd name="connsiteY29" fmla="*/ 1266825 h 2217998"/>
                  <a:gd name="connsiteX30" fmla="*/ 9525 w 3152217"/>
                  <a:gd name="connsiteY30" fmla="*/ 28575 h 2217998"/>
                  <a:gd name="connsiteX31" fmla="*/ 323850 w 3152217"/>
                  <a:gd name="connsiteY31" fmla="*/ 0 h 2217998"/>
                  <a:gd name="connsiteX0" fmla="*/ 323850 w 3152217"/>
                  <a:gd name="connsiteY0" fmla="*/ 0 h 2217998"/>
                  <a:gd name="connsiteX1" fmla="*/ 95250 w 3152217"/>
                  <a:gd name="connsiteY1" fmla="*/ 209550 h 2217998"/>
                  <a:gd name="connsiteX2" fmla="*/ 1352550 w 3152217"/>
                  <a:gd name="connsiteY2" fmla="*/ 85725 h 2217998"/>
                  <a:gd name="connsiteX3" fmla="*/ 2314575 w 3152217"/>
                  <a:gd name="connsiteY3" fmla="*/ 285750 h 2217998"/>
                  <a:gd name="connsiteX4" fmla="*/ 2724150 w 3152217"/>
                  <a:gd name="connsiteY4" fmla="*/ 781050 h 2217998"/>
                  <a:gd name="connsiteX5" fmla="*/ 3152217 w 3152217"/>
                  <a:gd name="connsiteY5" fmla="*/ 1217685 h 2217998"/>
                  <a:gd name="connsiteX6" fmla="*/ 3152217 w 3152217"/>
                  <a:gd name="connsiteY6" fmla="*/ 1429902 h 2217998"/>
                  <a:gd name="connsiteX7" fmla="*/ 2940000 w 3152217"/>
                  <a:gd name="connsiteY7" fmla="*/ 1429902 h 2217998"/>
                  <a:gd name="connsiteX8" fmla="*/ 2539107 w 3152217"/>
                  <a:gd name="connsiteY8" fmla="*/ 1029008 h 2217998"/>
                  <a:gd name="connsiteX9" fmla="*/ 2474399 w 3152217"/>
                  <a:gd name="connsiteY9" fmla="*/ 1115717 h 2217998"/>
                  <a:gd name="connsiteX10" fmla="*/ 2907621 w 3152217"/>
                  <a:gd name="connsiteY10" fmla="*/ 1548940 h 2217998"/>
                  <a:gd name="connsiteX11" fmla="*/ 2907621 w 3152217"/>
                  <a:gd name="connsiteY11" fmla="*/ 1761157 h 2217998"/>
                  <a:gd name="connsiteX12" fmla="*/ 2695404 w 3152217"/>
                  <a:gd name="connsiteY12" fmla="*/ 1761157 h 2217998"/>
                  <a:gd name="connsiteX13" fmla="*/ 2293017 w 3152217"/>
                  <a:gd name="connsiteY13" fmla="*/ 1358769 h 2217998"/>
                  <a:gd name="connsiteX14" fmla="*/ 2228234 w 3152217"/>
                  <a:gd name="connsiteY14" fmla="*/ 1445578 h 2217998"/>
                  <a:gd name="connsiteX15" fmla="*/ 2648161 w 3152217"/>
                  <a:gd name="connsiteY15" fmla="*/ 1865505 h 2217998"/>
                  <a:gd name="connsiteX16" fmla="*/ 2648161 w 3152217"/>
                  <a:gd name="connsiteY16" fmla="*/ 2077722 h 2217998"/>
                  <a:gd name="connsiteX17" fmla="*/ 2435944 w 3152217"/>
                  <a:gd name="connsiteY17" fmla="*/ 2077722 h 2217998"/>
                  <a:gd name="connsiteX18" fmla="*/ 2046853 w 3152217"/>
                  <a:gd name="connsiteY18" fmla="*/ 1688629 h 2217998"/>
                  <a:gd name="connsiteX19" fmla="*/ 1987859 w 3152217"/>
                  <a:gd name="connsiteY19" fmla="*/ 1774879 h 2217998"/>
                  <a:gd name="connsiteX20" fmla="*/ 2218760 w 3152217"/>
                  <a:gd name="connsiteY20" fmla="*/ 2005781 h 2217998"/>
                  <a:gd name="connsiteX21" fmla="*/ 2218760 w 3152217"/>
                  <a:gd name="connsiteY21" fmla="*/ 2217998 h 2217998"/>
                  <a:gd name="connsiteX22" fmla="*/ 2006543 w 3152217"/>
                  <a:gd name="connsiteY22" fmla="*/ 2217998 h 2217998"/>
                  <a:gd name="connsiteX23" fmla="*/ 1798691 w 3152217"/>
                  <a:gd name="connsiteY23" fmla="*/ 2010144 h 2217998"/>
                  <a:gd name="connsiteX24" fmla="*/ 1775643 w 3152217"/>
                  <a:gd name="connsiteY24" fmla="*/ 1987096 h 2217998"/>
                  <a:gd name="connsiteX25" fmla="*/ 1842458 w 3152217"/>
                  <a:gd name="connsiteY25" fmla="*/ 1897840 h 2217998"/>
                  <a:gd name="connsiteX26" fmla="*/ 1533525 w 3152217"/>
                  <a:gd name="connsiteY26" fmla="*/ 1485900 h 2217998"/>
                  <a:gd name="connsiteX27" fmla="*/ 1219200 w 3152217"/>
                  <a:gd name="connsiteY27" fmla="*/ 1181100 h 2217998"/>
                  <a:gd name="connsiteX28" fmla="*/ 571500 w 3152217"/>
                  <a:gd name="connsiteY28" fmla="*/ 1295400 h 2217998"/>
                  <a:gd name="connsiteX29" fmla="*/ 0 w 3152217"/>
                  <a:gd name="connsiteY29" fmla="*/ 1266825 h 2217998"/>
                  <a:gd name="connsiteX30" fmla="*/ 9525 w 3152217"/>
                  <a:gd name="connsiteY30" fmla="*/ 28575 h 2217998"/>
                  <a:gd name="connsiteX31" fmla="*/ 323850 w 3152217"/>
                  <a:gd name="connsiteY31" fmla="*/ 0 h 2217998"/>
                  <a:gd name="connsiteX0" fmla="*/ 323850 w 3152217"/>
                  <a:gd name="connsiteY0" fmla="*/ 0 h 2217998"/>
                  <a:gd name="connsiteX1" fmla="*/ 95250 w 3152217"/>
                  <a:gd name="connsiteY1" fmla="*/ 209550 h 2217998"/>
                  <a:gd name="connsiteX2" fmla="*/ 1352550 w 3152217"/>
                  <a:gd name="connsiteY2" fmla="*/ 85725 h 2217998"/>
                  <a:gd name="connsiteX3" fmla="*/ 2314575 w 3152217"/>
                  <a:gd name="connsiteY3" fmla="*/ 285750 h 2217998"/>
                  <a:gd name="connsiteX4" fmla="*/ 2724150 w 3152217"/>
                  <a:gd name="connsiteY4" fmla="*/ 781050 h 2217998"/>
                  <a:gd name="connsiteX5" fmla="*/ 3152217 w 3152217"/>
                  <a:gd name="connsiteY5" fmla="*/ 1217685 h 2217998"/>
                  <a:gd name="connsiteX6" fmla="*/ 3152217 w 3152217"/>
                  <a:gd name="connsiteY6" fmla="*/ 1429902 h 2217998"/>
                  <a:gd name="connsiteX7" fmla="*/ 2940000 w 3152217"/>
                  <a:gd name="connsiteY7" fmla="*/ 1429902 h 2217998"/>
                  <a:gd name="connsiteX8" fmla="*/ 2539107 w 3152217"/>
                  <a:gd name="connsiteY8" fmla="*/ 1029008 h 2217998"/>
                  <a:gd name="connsiteX9" fmla="*/ 2474399 w 3152217"/>
                  <a:gd name="connsiteY9" fmla="*/ 1115717 h 2217998"/>
                  <a:gd name="connsiteX10" fmla="*/ 2907621 w 3152217"/>
                  <a:gd name="connsiteY10" fmla="*/ 1548940 h 2217998"/>
                  <a:gd name="connsiteX11" fmla="*/ 2907621 w 3152217"/>
                  <a:gd name="connsiteY11" fmla="*/ 1761157 h 2217998"/>
                  <a:gd name="connsiteX12" fmla="*/ 2695404 w 3152217"/>
                  <a:gd name="connsiteY12" fmla="*/ 1761157 h 2217998"/>
                  <a:gd name="connsiteX13" fmla="*/ 2293017 w 3152217"/>
                  <a:gd name="connsiteY13" fmla="*/ 1358769 h 2217998"/>
                  <a:gd name="connsiteX14" fmla="*/ 2228234 w 3152217"/>
                  <a:gd name="connsiteY14" fmla="*/ 1445578 h 2217998"/>
                  <a:gd name="connsiteX15" fmla="*/ 2648161 w 3152217"/>
                  <a:gd name="connsiteY15" fmla="*/ 1865505 h 2217998"/>
                  <a:gd name="connsiteX16" fmla="*/ 2648161 w 3152217"/>
                  <a:gd name="connsiteY16" fmla="*/ 2077722 h 2217998"/>
                  <a:gd name="connsiteX17" fmla="*/ 2435944 w 3152217"/>
                  <a:gd name="connsiteY17" fmla="*/ 2077722 h 2217998"/>
                  <a:gd name="connsiteX18" fmla="*/ 2046853 w 3152217"/>
                  <a:gd name="connsiteY18" fmla="*/ 1688629 h 2217998"/>
                  <a:gd name="connsiteX19" fmla="*/ 1987859 w 3152217"/>
                  <a:gd name="connsiteY19" fmla="*/ 1774879 h 2217998"/>
                  <a:gd name="connsiteX20" fmla="*/ 2218760 w 3152217"/>
                  <a:gd name="connsiteY20" fmla="*/ 2005781 h 2217998"/>
                  <a:gd name="connsiteX21" fmla="*/ 2218760 w 3152217"/>
                  <a:gd name="connsiteY21" fmla="*/ 2217998 h 2217998"/>
                  <a:gd name="connsiteX22" fmla="*/ 2006543 w 3152217"/>
                  <a:gd name="connsiteY22" fmla="*/ 2217998 h 2217998"/>
                  <a:gd name="connsiteX23" fmla="*/ 1798691 w 3152217"/>
                  <a:gd name="connsiteY23" fmla="*/ 2010144 h 2217998"/>
                  <a:gd name="connsiteX24" fmla="*/ 1775643 w 3152217"/>
                  <a:gd name="connsiteY24" fmla="*/ 1987096 h 2217998"/>
                  <a:gd name="connsiteX25" fmla="*/ 1842458 w 3152217"/>
                  <a:gd name="connsiteY25" fmla="*/ 1897840 h 2217998"/>
                  <a:gd name="connsiteX26" fmla="*/ 1533525 w 3152217"/>
                  <a:gd name="connsiteY26" fmla="*/ 1485900 h 2217998"/>
                  <a:gd name="connsiteX27" fmla="*/ 1219200 w 3152217"/>
                  <a:gd name="connsiteY27" fmla="*/ 1181100 h 2217998"/>
                  <a:gd name="connsiteX28" fmla="*/ 571500 w 3152217"/>
                  <a:gd name="connsiteY28" fmla="*/ 1295400 h 2217998"/>
                  <a:gd name="connsiteX29" fmla="*/ 0 w 3152217"/>
                  <a:gd name="connsiteY29" fmla="*/ 1266825 h 2217998"/>
                  <a:gd name="connsiteX30" fmla="*/ 9525 w 3152217"/>
                  <a:gd name="connsiteY30" fmla="*/ 28575 h 2217998"/>
                  <a:gd name="connsiteX31" fmla="*/ 323850 w 3152217"/>
                  <a:gd name="connsiteY31" fmla="*/ 0 h 2217998"/>
                  <a:gd name="connsiteX0" fmla="*/ 361950 w 3152217"/>
                  <a:gd name="connsiteY0" fmla="*/ 0 h 2256098"/>
                  <a:gd name="connsiteX1" fmla="*/ 95250 w 3152217"/>
                  <a:gd name="connsiteY1" fmla="*/ 247650 h 2256098"/>
                  <a:gd name="connsiteX2" fmla="*/ 1352550 w 3152217"/>
                  <a:gd name="connsiteY2" fmla="*/ 123825 h 2256098"/>
                  <a:gd name="connsiteX3" fmla="*/ 2314575 w 3152217"/>
                  <a:gd name="connsiteY3" fmla="*/ 323850 h 2256098"/>
                  <a:gd name="connsiteX4" fmla="*/ 2724150 w 3152217"/>
                  <a:gd name="connsiteY4" fmla="*/ 819150 h 2256098"/>
                  <a:gd name="connsiteX5" fmla="*/ 3152217 w 3152217"/>
                  <a:gd name="connsiteY5" fmla="*/ 1255785 h 2256098"/>
                  <a:gd name="connsiteX6" fmla="*/ 3152217 w 3152217"/>
                  <a:gd name="connsiteY6" fmla="*/ 1468002 h 2256098"/>
                  <a:gd name="connsiteX7" fmla="*/ 2940000 w 3152217"/>
                  <a:gd name="connsiteY7" fmla="*/ 1468002 h 2256098"/>
                  <a:gd name="connsiteX8" fmla="*/ 2539107 w 3152217"/>
                  <a:gd name="connsiteY8" fmla="*/ 1067108 h 2256098"/>
                  <a:gd name="connsiteX9" fmla="*/ 2474399 w 3152217"/>
                  <a:gd name="connsiteY9" fmla="*/ 1153817 h 2256098"/>
                  <a:gd name="connsiteX10" fmla="*/ 2907621 w 3152217"/>
                  <a:gd name="connsiteY10" fmla="*/ 1587040 h 2256098"/>
                  <a:gd name="connsiteX11" fmla="*/ 2907621 w 3152217"/>
                  <a:gd name="connsiteY11" fmla="*/ 1799257 h 2256098"/>
                  <a:gd name="connsiteX12" fmla="*/ 2695404 w 3152217"/>
                  <a:gd name="connsiteY12" fmla="*/ 1799257 h 2256098"/>
                  <a:gd name="connsiteX13" fmla="*/ 2293017 w 3152217"/>
                  <a:gd name="connsiteY13" fmla="*/ 1396869 h 2256098"/>
                  <a:gd name="connsiteX14" fmla="*/ 2228234 w 3152217"/>
                  <a:gd name="connsiteY14" fmla="*/ 1483678 h 2256098"/>
                  <a:gd name="connsiteX15" fmla="*/ 2648161 w 3152217"/>
                  <a:gd name="connsiteY15" fmla="*/ 1903605 h 2256098"/>
                  <a:gd name="connsiteX16" fmla="*/ 2648161 w 3152217"/>
                  <a:gd name="connsiteY16" fmla="*/ 2115822 h 2256098"/>
                  <a:gd name="connsiteX17" fmla="*/ 2435944 w 3152217"/>
                  <a:gd name="connsiteY17" fmla="*/ 2115822 h 2256098"/>
                  <a:gd name="connsiteX18" fmla="*/ 2046853 w 3152217"/>
                  <a:gd name="connsiteY18" fmla="*/ 1726729 h 2256098"/>
                  <a:gd name="connsiteX19" fmla="*/ 1987859 w 3152217"/>
                  <a:gd name="connsiteY19" fmla="*/ 1812979 h 2256098"/>
                  <a:gd name="connsiteX20" fmla="*/ 2218760 w 3152217"/>
                  <a:gd name="connsiteY20" fmla="*/ 2043881 h 2256098"/>
                  <a:gd name="connsiteX21" fmla="*/ 2218760 w 3152217"/>
                  <a:gd name="connsiteY21" fmla="*/ 2256098 h 2256098"/>
                  <a:gd name="connsiteX22" fmla="*/ 2006543 w 3152217"/>
                  <a:gd name="connsiteY22" fmla="*/ 2256098 h 2256098"/>
                  <a:gd name="connsiteX23" fmla="*/ 1798691 w 3152217"/>
                  <a:gd name="connsiteY23" fmla="*/ 2048244 h 2256098"/>
                  <a:gd name="connsiteX24" fmla="*/ 1775643 w 3152217"/>
                  <a:gd name="connsiteY24" fmla="*/ 2025196 h 2256098"/>
                  <a:gd name="connsiteX25" fmla="*/ 1842458 w 3152217"/>
                  <a:gd name="connsiteY25" fmla="*/ 1935940 h 2256098"/>
                  <a:gd name="connsiteX26" fmla="*/ 1533525 w 3152217"/>
                  <a:gd name="connsiteY26" fmla="*/ 1524000 h 2256098"/>
                  <a:gd name="connsiteX27" fmla="*/ 1219200 w 3152217"/>
                  <a:gd name="connsiteY27" fmla="*/ 1219200 h 2256098"/>
                  <a:gd name="connsiteX28" fmla="*/ 571500 w 3152217"/>
                  <a:gd name="connsiteY28" fmla="*/ 1333500 h 2256098"/>
                  <a:gd name="connsiteX29" fmla="*/ 0 w 3152217"/>
                  <a:gd name="connsiteY29" fmla="*/ 1304925 h 2256098"/>
                  <a:gd name="connsiteX30" fmla="*/ 9525 w 3152217"/>
                  <a:gd name="connsiteY30" fmla="*/ 66675 h 2256098"/>
                  <a:gd name="connsiteX31" fmla="*/ 361950 w 3152217"/>
                  <a:gd name="connsiteY31" fmla="*/ 0 h 2256098"/>
                  <a:gd name="connsiteX0" fmla="*/ 361950 w 3152217"/>
                  <a:gd name="connsiteY0" fmla="*/ 9525 h 2265623"/>
                  <a:gd name="connsiteX1" fmla="*/ 95250 w 3152217"/>
                  <a:gd name="connsiteY1" fmla="*/ 257175 h 2265623"/>
                  <a:gd name="connsiteX2" fmla="*/ 1352550 w 3152217"/>
                  <a:gd name="connsiteY2" fmla="*/ 133350 h 2265623"/>
                  <a:gd name="connsiteX3" fmla="*/ 2314575 w 3152217"/>
                  <a:gd name="connsiteY3" fmla="*/ 333375 h 2265623"/>
                  <a:gd name="connsiteX4" fmla="*/ 2724150 w 3152217"/>
                  <a:gd name="connsiteY4" fmla="*/ 828675 h 2265623"/>
                  <a:gd name="connsiteX5" fmla="*/ 3152217 w 3152217"/>
                  <a:gd name="connsiteY5" fmla="*/ 1265310 h 2265623"/>
                  <a:gd name="connsiteX6" fmla="*/ 3152217 w 3152217"/>
                  <a:gd name="connsiteY6" fmla="*/ 1477527 h 2265623"/>
                  <a:gd name="connsiteX7" fmla="*/ 2940000 w 3152217"/>
                  <a:gd name="connsiteY7" fmla="*/ 1477527 h 2265623"/>
                  <a:gd name="connsiteX8" fmla="*/ 2539107 w 3152217"/>
                  <a:gd name="connsiteY8" fmla="*/ 1076633 h 2265623"/>
                  <a:gd name="connsiteX9" fmla="*/ 2474399 w 3152217"/>
                  <a:gd name="connsiteY9" fmla="*/ 1163342 h 2265623"/>
                  <a:gd name="connsiteX10" fmla="*/ 2907621 w 3152217"/>
                  <a:gd name="connsiteY10" fmla="*/ 1596565 h 2265623"/>
                  <a:gd name="connsiteX11" fmla="*/ 2907621 w 3152217"/>
                  <a:gd name="connsiteY11" fmla="*/ 1808782 h 2265623"/>
                  <a:gd name="connsiteX12" fmla="*/ 2695404 w 3152217"/>
                  <a:gd name="connsiteY12" fmla="*/ 1808782 h 2265623"/>
                  <a:gd name="connsiteX13" fmla="*/ 2293017 w 3152217"/>
                  <a:gd name="connsiteY13" fmla="*/ 1406394 h 2265623"/>
                  <a:gd name="connsiteX14" fmla="*/ 2228234 w 3152217"/>
                  <a:gd name="connsiteY14" fmla="*/ 1493203 h 2265623"/>
                  <a:gd name="connsiteX15" fmla="*/ 2648161 w 3152217"/>
                  <a:gd name="connsiteY15" fmla="*/ 1913130 h 2265623"/>
                  <a:gd name="connsiteX16" fmla="*/ 2648161 w 3152217"/>
                  <a:gd name="connsiteY16" fmla="*/ 2125347 h 2265623"/>
                  <a:gd name="connsiteX17" fmla="*/ 2435944 w 3152217"/>
                  <a:gd name="connsiteY17" fmla="*/ 2125347 h 2265623"/>
                  <a:gd name="connsiteX18" fmla="*/ 2046853 w 3152217"/>
                  <a:gd name="connsiteY18" fmla="*/ 1736254 h 2265623"/>
                  <a:gd name="connsiteX19" fmla="*/ 1987859 w 3152217"/>
                  <a:gd name="connsiteY19" fmla="*/ 1822504 h 2265623"/>
                  <a:gd name="connsiteX20" fmla="*/ 2218760 w 3152217"/>
                  <a:gd name="connsiteY20" fmla="*/ 2053406 h 2265623"/>
                  <a:gd name="connsiteX21" fmla="*/ 2218760 w 3152217"/>
                  <a:gd name="connsiteY21" fmla="*/ 2265623 h 2265623"/>
                  <a:gd name="connsiteX22" fmla="*/ 2006543 w 3152217"/>
                  <a:gd name="connsiteY22" fmla="*/ 2265623 h 2265623"/>
                  <a:gd name="connsiteX23" fmla="*/ 1798691 w 3152217"/>
                  <a:gd name="connsiteY23" fmla="*/ 2057769 h 2265623"/>
                  <a:gd name="connsiteX24" fmla="*/ 1775643 w 3152217"/>
                  <a:gd name="connsiteY24" fmla="*/ 2034721 h 2265623"/>
                  <a:gd name="connsiteX25" fmla="*/ 1842458 w 3152217"/>
                  <a:gd name="connsiteY25" fmla="*/ 1945465 h 2265623"/>
                  <a:gd name="connsiteX26" fmla="*/ 1533525 w 3152217"/>
                  <a:gd name="connsiteY26" fmla="*/ 1533525 h 2265623"/>
                  <a:gd name="connsiteX27" fmla="*/ 1219200 w 3152217"/>
                  <a:gd name="connsiteY27" fmla="*/ 1228725 h 2265623"/>
                  <a:gd name="connsiteX28" fmla="*/ 571500 w 3152217"/>
                  <a:gd name="connsiteY28" fmla="*/ 1343025 h 2265623"/>
                  <a:gd name="connsiteX29" fmla="*/ 0 w 3152217"/>
                  <a:gd name="connsiteY29" fmla="*/ 1314450 h 2265623"/>
                  <a:gd name="connsiteX30" fmla="*/ 0 w 3152217"/>
                  <a:gd name="connsiteY30" fmla="*/ 0 h 2265623"/>
                  <a:gd name="connsiteX31" fmla="*/ 361950 w 3152217"/>
                  <a:gd name="connsiteY31" fmla="*/ 9525 h 2265623"/>
                  <a:gd name="connsiteX0" fmla="*/ 409575 w 3152217"/>
                  <a:gd name="connsiteY0" fmla="*/ 9525 h 2265623"/>
                  <a:gd name="connsiteX1" fmla="*/ 95250 w 3152217"/>
                  <a:gd name="connsiteY1" fmla="*/ 257175 h 2265623"/>
                  <a:gd name="connsiteX2" fmla="*/ 1352550 w 3152217"/>
                  <a:gd name="connsiteY2" fmla="*/ 133350 h 2265623"/>
                  <a:gd name="connsiteX3" fmla="*/ 2314575 w 3152217"/>
                  <a:gd name="connsiteY3" fmla="*/ 333375 h 2265623"/>
                  <a:gd name="connsiteX4" fmla="*/ 2724150 w 3152217"/>
                  <a:gd name="connsiteY4" fmla="*/ 828675 h 2265623"/>
                  <a:gd name="connsiteX5" fmla="*/ 3152217 w 3152217"/>
                  <a:gd name="connsiteY5" fmla="*/ 1265310 h 2265623"/>
                  <a:gd name="connsiteX6" fmla="*/ 3152217 w 3152217"/>
                  <a:gd name="connsiteY6" fmla="*/ 1477527 h 2265623"/>
                  <a:gd name="connsiteX7" fmla="*/ 2940000 w 3152217"/>
                  <a:gd name="connsiteY7" fmla="*/ 1477527 h 2265623"/>
                  <a:gd name="connsiteX8" fmla="*/ 2539107 w 3152217"/>
                  <a:gd name="connsiteY8" fmla="*/ 1076633 h 2265623"/>
                  <a:gd name="connsiteX9" fmla="*/ 2474399 w 3152217"/>
                  <a:gd name="connsiteY9" fmla="*/ 1163342 h 2265623"/>
                  <a:gd name="connsiteX10" fmla="*/ 2907621 w 3152217"/>
                  <a:gd name="connsiteY10" fmla="*/ 1596565 h 2265623"/>
                  <a:gd name="connsiteX11" fmla="*/ 2907621 w 3152217"/>
                  <a:gd name="connsiteY11" fmla="*/ 1808782 h 2265623"/>
                  <a:gd name="connsiteX12" fmla="*/ 2695404 w 3152217"/>
                  <a:gd name="connsiteY12" fmla="*/ 1808782 h 2265623"/>
                  <a:gd name="connsiteX13" fmla="*/ 2293017 w 3152217"/>
                  <a:gd name="connsiteY13" fmla="*/ 1406394 h 2265623"/>
                  <a:gd name="connsiteX14" fmla="*/ 2228234 w 3152217"/>
                  <a:gd name="connsiteY14" fmla="*/ 1493203 h 2265623"/>
                  <a:gd name="connsiteX15" fmla="*/ 2648161 w 3152217"/>
                  <a:gd name="connsiteY15" fmla="*/ 1913130 h 2265623"/>
                  <a:gd name="connsiteX16" fmla="*/ 2648161 w 3152217"/>
                  <a:gd name="connsiteY16" fmla="*/ 2125347 h 2265623"/>
                  <a:gd name="connsiteX17" fmla="*/ 2435944 w 3152217"/>
                  <a:gd name="connsiteY17" fmla="*/ 2125347 h 2265623"/>
                  <a:gd name="connsiteX18" fmla="*/ 2046853 w 3152217"/>
                  <a:gd name="connsiteY18" fmla="*/ 1736254 h 2265623"/>
                  <a:gd name="connsiteX19" fmla="*/ 1987859 w 3152217"/>
                  <a:gd name="connsiteY19" fmla="*/ 1822504 h 2265623"/>
                  <a:gd name="connsiteX20" fmla="*/ 2218760 w 3152217"/>
                  <a:gd name="connsiteY20" fmla="*/ 2053406 h 2265623"/>
                  <a:gd name="connsiteX21" fmla="*/ 2218760 w 3152217"/>
                  <a:gd name="connsiteY21" fmla="*/ 2265623 h 2265623"/>
                  <a:gd name="connsiteX22" fmla="*/ 2006543 w 3152217"/>
                  <a:gd name="connsiteY22" fmla="*/ 2265623 h 2265623"/>
                  <a:gd name="connsiteX23" fmla="*/ 1798691 w 3152217"/>
                  <a:gd name="connsiteY23" fmla="*/ 2057769 h 2265623"/>
                  <a:gd name="connsiteX24" fmla="*/ 1775643 w 3152217"/>
                  <a:gd name="connsiteY24" fmla="*/ 2034721 h 2265623"/>
                  <a:gd name="connsiteX25" fmla="*/ 1842458 w 3152217"/>
                  <a:gd name="connsiteY25" fmla="*/ 1945465 h 2265623"/>
                  <a:gd name="connsiteX26" fmla="*/ 1533525 w 3152217"/>
                  <a:gd name="connsiteY26" fmla="*/ 1533525 h 2265623"/>
                  <a:gd name="connsiteX27" fmla="*/ 1219200 w 3152217"/>
                  <a:gd name="connsiteY27" fmla="*/ 1228725 h 2265623"/>
                  <a:gd name="connsiteX28" fmla="*/ 571500 w 3152217"/>
                  <a:gd name="connsiteY28" fmla="*/ 1343025 h 2265623"/>
                  <a:gd name="connsiteX29" fmla="*/ 0 w 3152217"/>
                  <a:gd name="connsiteY29" fmla="*/ 1314450 h 2265623"/>
                  <a:gd name="connsiteX30" fmla="*/ 0 w 3152217"/>
                  <a:gd name="connsiteY30" fmla="*/ 0 h 2265623"/>
                  <a:gd name="connsiteX31" fmla="*/ 409575 w 3152217"/>
                  <a:gd name="connsiteY31" fmla="*/ 9525 h 2265623"/>
                  <a:gd name="connsiteX0" fmla="*/ 390525 w 3152217"/>
                  <a:gd name="connsiteY0" fmla="*/ 9525 h 2265623"/>
                  <a:gd name="connsiteX1" fmla="*/ 95250 w 3152217"/>
                  <a:gd name="connsiteY1" fmla="*/ 257175 h 2265623"/>
                  <a:gd name="connsiteX2" fmla="*/ 1352550 w 3152217"/>
                  <a:gd name="connsiteY2" fmla="*/ 133350 h 2265623"/>
                  <a:gd name="connsiteX3" fmla="*/ 2314575 w 3152217"/>
                  <a:gd name="connsiteY3" fmla="*/ 333375 h 2265623"/>
                  <a:gd name="connsiteX4" fmla="*/ 2724150 w 3152217"/>
                  <a:gd name="connsiteY4" fmla="*/ 828675 h 2265623"/>
                  <a:gd name="connsiteX5" fmla="*/ 3152217 w 3152217"/>
                  <a:gd name="connsiteY5" fmla="*/ 1265310 h 2265623"/>
                  <a:gd name="connsiteX6" fmla="*/ 3152217 w 3152217"/>
                  <a:gd name="connsiteY6" fmla="*/ 1477527 h 2265623"/>
                  <a:gd name="connsiteX7" fmla="*/ 2940000 w 3152217"/>
                  <a:gd name="connsiteY7" fmla="*/ 1477527 h 2265623"/>
                  <a:gd name="connsiteX8" fmla="*/ 2539107 w 3152217"/>
                  <a:gd name="connsiteY8" fmla="*/ 1076633 h 2265623"/>
                  <a:gd name="connsiteX9" fmla="*/ 2474399 w 3152217"/>
                  <a:gd name="connsiteY9" fmla="*/ 1163342 h 2265623"/>
                  <a:gd name="connsiteX10" fmla="*/ 2907621 w 3152217"/>
                  <a:gd name="connsiteY10" fmla="*/ 1596565 h 2265623"/>
                  <a:gd name="connsiteX11" fmla="*/ 2907621 w 3152217"/>
                  <a:gd name="connsiteY11" fmla="*/ 1808782 h 2265623"/>
                  <a:gd name="connsiteX12" fmla="*/ 2695404 w 3152217"/>
                  <a:gd name="connsiteY12" fmla="*/ 1808782 h 2265623"/>
                  <a:gd name="connsiteX13" fmla="*/ 2293017 w 3152217"/>
                  <a:gd name="connsiteY13" fmla="*/ 1406394 h 2265623"/>
                  <a:gd name="connsiteX14" fmla="*/ 2228234 w 3152217"/>
                  <a:gd name="connsiteY14" fmla="*/ 1493203 h 2265623"/>
                  <a:gd name="connsiteX15" fmla="*/ 2648161 w 3152217"/>
                  <a:gd name="connsiteY15" fmla="*/ 1913130 h 2265623"/>
                  <a:gd name="connsiteX16" fmla="*/ 2648161 w 3152217"/>
                  <a:gd name="connsiteY16" fmla="*/ 2125347 h 2265623"/>
                  <a:gd name="connsiteX17" fmla="*/ 2435944 w 3152217"/>
                  <a:gd name="connsiteY17" fmla="*/ 2125347 h 2265623"/>
                  <a:gd name="connsiteX18" fmla="*/ 2046853 w 3152217"/>
                  <a:gd name="connsiteY18" fmla="*/ 1736254 h 2265623"/>
                  <a:gd name="connsiteX19" fmla="*/ 1987859 w 3152217"/>
                  <a:gd name="connsiteY19" fmla="*/ 1822504 h 2265623"/>
                  <a:gd name="connsiteX20" fmla="*/ 2218760 w 3152217"/>
                  <a:gd name="connsiteY20" fmla="*/ 2053406 h 2265623"/>
                  <a:gd name="connsiteX21" fmla="*/ 2218760 w 3152217"/>
                  <a:gd name="connsiteY21" fmla="*/ 2265623 h 2265623"/>
                  <a:gd name="connsiteX22" fmla="*/ 2006543 w 3152217"/>
                  <a:gd name="connsiteY22" fmla="*/ 2265623 h 2265623"/>
                  <a:gd name="connsiteX23" fmla="*/ 1798691 w 3152217"/>
                  <a:gd name="connsiteY23" fmla="*/ 2057769 h 2265623"/>
                  <a:gd name="connsiteX24" fmla="*/ 1775643 w 3152217"/>
                  <a:gd name="connsiteY24" fmla="*/ 2034721 h 2265623"/>
                  <a:gd name="connsiteX25" fmla="*/ 1842458 w 3152217"/>
                  <a:gd name="connsiteY25" fmla="*/ 1945465 h 2265623"/>
                  <a:gd name="connsiteX26" fmla="*/ 1533525 w 3152217"/>
                  <a:gd name="connsiteY26" fmla="*/ 1533525 h 2265623"/>
                  <a:gd name="connsiteX27" fmla="*/ 1219200 w 3152217"/>
                  <a:gd name="connsiteY27" fmla="*/ 1228725 h 2265623"/>
                  <a:gd name="connsiteX28" fmla="*/ 571500 w 3152217"/>
                  <a:gd name="connsiteY28" fmla="*/ 1343025 h 2265623"/>
                  <a:gd name="connsiteX29" fmla="*/ 0 w 3152217"/>
                  <a:gd name="connsiteY29" fmla="*/ 1314450 h 2265623"/>
                  <a:gd name="connsiteX30" fmla="*/ 0 w 3152217"/>
                  <a:gd name="connsiteY30" fmla="*/ 0 h 2265623"/>
                  <a:gd name="connsiteX31" fmla="*/ 390525 w 3152217"/>
                  <a:gd name="connsiteY31" fmla="*/ 9525 h 2265623"/>
                  <a:gd name="connsiteX0" fmla="*/ 390525 w 3152217"/>
                  <a:gd name="connsiteY0" fmla="*/ 24506 h 2280604"/>
                  <a:gd name="connsiteX1" fmla="*/ 95250 w 3152217"/>
                  <a:gd name="connsiteY1" fmla="*/ 272156 h 2280604"/>
                  <a:gd name="connsiteX2" fmla="*/ 1352550 w 3152217"/>
                  <a:gd name="connsiteY2" fmla="*/ 148331 h 2280604"/>
                  <a:gd name="connsiteX3" fmla="*/ 2314575 w 3152217"/>
                  <a:gd name="connsiteY3" fmla="*/ 348356 h 2280604"/>
                  <a:gd name="connsiteX4" fmla="*/ 2724150 w 3152217"/>
                  <a:gd name="connsiteY4" fmla="*/ 843656 h 2280604"/>
                  <a:gd name="connsiteX5" fmla="*/ 3152217 w 3152217"/>
                  <a:gd name="connsiteY5" fmla="*/ 1280291 h 2280604"/>
                  <a:gd name="connsiteX6" fmla="*/ 3152217 w 3152217"/>
                  <a:gd name="connsiteY6" fmla="*/ 1492508 h 2280604"/>
                  <a:gd name="connsiteX7" fmla="*/ 2940000 w 3152217"/>
                  <a:gd name="connsiteY7" fmla="*/ 1492508 h 2280604"/>
                  <a:gd name="connsiteX8" fmla="*/ 2539107 w 3152217"/>
                  <a:gd name="connsiteY8" fmla="*/ 1091614 h 2280604"/>
                  <a:gd name="connsiteX9" fmla="*/ 2474399 w 3152217"/>
                  <a:gd name="connsiteY9" fmla="*/ 1178323 h 2280604"/>
                  <a:gd name="connsiteX10" fmla="*/ 2907621 w 3152217"/>
                  <a:gd name="connsiteY10" fmla="*/ 1611546 h 2280604"/>
                  <a:gd name="connsiteX11" fmla="*/ 2907621 w 3152217"/>
                  <a:gd name="connsiteY11" fmla="*/ 1823763 h 2280604"/>
                  <a:gd name="connsiteX12" fmla="*/ 2695404 w 3152217"/>
                  <a:gd name="connsiteY12" fmla="*/ 1823763 h 2280604"/>
                  <a:gd name="connsiteX13" fmla="*/ 2293017 w 3152217"/>
                  <a:gd name="connsiteY13" fmla="*/ 1421375 h 2280604"/>
                  <a:gd name="connsiteX14" fmla="*/ 2228234 w 3152217"/>
                  <a:gd name="connsiteY14" fmla="*/ 1508184 h 2280604"/>
                  <a:gd name="connsiteX15" fmla="*/ 2648161 w 3152217"/>
                  <a:gd name="connsiteY15" fmla="*/ 1928111 h 2280604"/>
                  <a:gd name="connsiteX16" fmla="*/ 2648161 w 3152217"/>
                  <a:gd name="connsiteY16" fmla="*/ 2140328 h 2280604"/>
                  <a:gd name="connsiteX17" fmla="*/ 2435944 w 3152217"/>
                  <a:gd name="connsiteY17" fmla="*/ 2140328 h 2280604"/>
                  <a:gd name="connsiteX18" fmla="*/ 2046853 w 3152217"/>
                  <a:gd name="connsiteY18" fmla="*/ 1751235 h 2280604"/>
                  <a:gd name="connsiteX19" fmla="*/ 1987859 w 3152217"/>
                  <a:gd name="connsiteY19" fmla="*/ 1837485 h 2280604"/>
                  <a:gd name="connsiteX20" fmla="*/ 2218760 w 3152217"/>
                  <a:gd name="connsiteY20" fmla="*/ 2068387 h 2280604"/>
                  <a:gd name="connsiteX21" fmla="*/ 2218760 w 3152217"/>
                  <a:gd name="connsiteY21" fmla="*/ 2280604 h 2280604"/>
                  <a:gd name="connsiteX22" fmla="*/ 2006543 w 3152217"/>
                  <a:gd name="connsiteY22" fmla="*/ 2280604 h 2280604"/>
                  <a:gd name="connsiteX23" fmla="*/ 1798691 w 3152217"/>
                  <a:gd name="connsiteY23" fmla="*/ 2072750 h 2280604"/>
                  <a:gd name="connsiteX24" fmla="*/ 1775643 w 3152217"/>
                  <a:gd name="connsiteY24" fmla="*/ 2049702 h 2280604"/>
                  <a:gd name="connsiteX25" fmla="*/ 1842458 w 3152217"/>
                  <a:gd name="connsiteY25" fmla="*/ 1960446 h 2280604"/>
                  <a:gd name="connsiteX26" fmla="*/ 1533525 w 3152217"/>
                  <a:gd name="connsiteY26" fmla="*/ 1548506 h 2280604"/>
                  <a:gd name="connsiteX27" fmla="*/ 1219200 w 3152217"/>
                  <a:gd name="connsiteY27" fmla="*/ 1243706 h 2280604"/>
                  <a:gd name="connsiteX28" fmla="*/ 571500 w 3152217"/>
                  <a:gd name="connsiteY28" fmla="*/ 1358006 h 2280604"/>
                  <a:gd name="connsiteX29" fmla="*/ 0 w 3152217"/>
                  <a:gd name="connsiteY29" fmla="*/ 1329431 h 2280604"/>
                  <a:gd name="connsiteX30" fmla="*/ 0 w 3152217"/>
                  <a:gd name="connsiteY30" fmla="*/ 14981 h 2280604"/>
                  <a:gd name="connsiteX31" fmla="*/ 390525 w 3152217"/>
                  <a:gd name="connsiteY31" fmla="*/ 24506 h 2280604"/>
                  <a:gd name="connsiteX0" fmla="*/ 390525 w 3152217"/>
                  <a:gd name="connsiteY0" fmla="*/ 33386 h 2289484"/>
                  <a:gd name="connsiteX1" fmla="*/ 95250 w 3152217"/>
                  <a:gd name="connsiteY1" fmla="*/ 281036 h 2289484"/>
                  <a:gd name="connsiteX2" fmla="*/ 1352550 w 3152217"/>
                  <a:gd name="connsiteY2" fmla="*/ 157211 h 2289484"/>
                  <a:gd name="connsiteX3" fmla="*/ 2314575 w 3152217"/>
                  <a:gd name="connsiteY3" fmla="*/ 357236 h 2289484"/>
                  <a:gd name="connsiteX4" fmla="*/ 2724150 w 3152217"/>
                  <a:gd name="connsiteY4" fmla="*/ 852536 h 2289484"/>
                  <a:gd name="connsiteX5" fmla="*/ 3152217 w 3152217"/>
                  <a:gd name="connsiteY5" fmla="*/ 1289171 h 2289484"/>
                  <a:gd name="connsiteX6" fmla="*/ 3152217 w 3152217"/>
                  <a:gd name="connsiteY6" fmla="*/ 1501388 h 2289484"/>
                  <a:gd name="connsiteX7" fmla="*/ 2940000 w 3152217"/>
                  <a:gd name="connsiteY7" fmla="*/ 1501388 h 2289484"/>
                  <a:gd name="connsiteX8" fmla="*/ 2539107 w 3152217"/>
                  <a:gd name="connsiteY8" fmla="*/ 1100494 h 2289484"/>
                  <a:gd name="connsiteX9" fmla="*/ 2474399 w 3152217"/>
                  <a:gd name="connsiteY9" fmla="*/ 1187203 h 2289484"/>
                  <a:gd name="connsiteX10" fmla="*/ 2907621 w 3152217"/>
                  <a:gd name="connsiteY10" fmla="*/ 1620426 h 2289484"/>
                  <a:gd name="connsiteX11" fmla="*/ 2907621 w 3152217"/>
                  <a:gd name="connsiteY11" fmla="*/ 1832643 h 2289484"/>
                  <a:gd name="connsiteX12" fmla="*/ 2695404 w 3152217"/>
                  <a:gd name="connsiteY12" fmla="*/ 1832643 h 2289484"/>
                  <a:gd name="connsiteX13" fmla="*/ 2293017 w 3152217"/>
                  <a:gd name="connsiteY13" fmla="*/ 1430255 h 2289484"/>
                  <a:gd name="connsiteX14" fmla="*/ 2228234 w 3152217"/>
                  <a:gd name="connsiteY14" fmla="*/ 1517064 h 2289484"/>
                  <a:gd name="connsiteX15" fmla="*/ 2648161 w 3152217"/>
                  <a:gd name="connsiteY15" fmla="*/ 1936991 h 2289484"/>
                  <a:gd name="connsiteX16" fmla="*/ 2648161 w 3152217"/>
                  <a:gd name="connsiteY16" fmla="*/ 2149208 h 2289484"/>
                  <a:gd name="connsiteX17" fmla="*/ 2435944 w 3152217"/>
                  <a:gd name="connsiteY17" fmla="*/ 2149208 h 2289484"/>
                  <a:gd name="connsiteX18" fmla="*/ 2046853 w 3152217"/>
                  <a:gd name="connsiteY18" fmla="*/ 1760115 h 2289484"/>
                  <a:gd name="connsiteX19" fmla="*/ 1987859 w 3152217"/>
                  <a:gd name="connsiteY19" fmla="*/ 1846365 h 2289484"/>
                  <a:gd name="connsiteX20" fmla="*/ 2218760 w 3152217"/>
                  <a:gd name="connsiteY20" fmla="*/ 2077267 h 2289484"/>
                  <a:gd name="connsiteX21" fmla="*/ 2218760 w 3152217"/>
                  <a:gd name="connsiteY21" fmla="*/ 2289484 h 2289484"/>
                  <a:gd name="connsiteX22" fmla="*/ 2006543 w 3152217"/>
                  <a:gd name="connsiteY22" fmla="*/ 2289484 h 2289484"/>
                  <a:gd name="connsiteX23" fmla="*/ 1798691 w 3152217"/>
                  <a:gd name="connsiteY23" fmla="*/ 2081630 h 2289484"/>
                  <a:gd name="connsiteX24" fmla="*/ 1775643 w 3152217"/>
                  <a:gd name="connsiteY24" fmla="*/ 2058582 h 2289484"/>
                  <a:gd name="connsiteX25" fmla="*/ 1842458 w 3152217"/>
                  <a:gd name="connsiteY25" fmla="*/ 1969326 h 2289484"/>
                  <a:gd name="connsiteX26" fmla="*/ 1533525 w 3152217"/>
                  <a:gd name="connsiteY26" fmla="*/ 1557386 h 2289484"/>
                  <a:gd name="connsiteX27" fmla="*/ 1219200 w 3152217"/>
                  <a:gd name="connsiteY27" fmla="*/ 1252586 h 2289484"/>
                  <a:gd name="connsiteX28" fmla="*/ 571500 w 3152217"/>
                  <a:gd name="connsiteY28" fmla="*/ 1366886 h 2289484"/>
                  <a:gd name="connsiteX29" fmla="*/ 0 w 3152217"/>
                  <a:gd name="connsiteY29" fmla="*/ 1338311 h 2289484"/>
                  <a:gd name="connsiteX30" fmla="*/ 0 w 3152217"/>
                  <a:gd name="connsiteY30" fmla="*/ 23861 h 2289484"/>
                  <a:gd name="connsiteX31" fmla="*/ 390525 w 3152217"/>
                  <a:gd name="connsiteY31" fmla="*/ 33386 h 2289484"/>
                  <a:gd name="connsiteX0" fmla="*/ 390525 w 3152217"/>
                  <a:gd name="connsiteY0" fmla="*/ 24507 h 2280605"/>
                  <a:gd name="connsiteX1" fmla="*/ 95250 w 3152217"/>
                  <a:gd name="connsiteY1" fmla="*/ 272157 h 2280605"/>
                  <a:gd name="connsiteX2" fmla="*/ 1352550 w 3152217"/>
                  <a:gd name="connsiteY2" fmla="*/ 148332 h 2280605"/>
                  <a:gd name="connsiteX3" fmla="*/ 2314575 w 3152217"/>
                  <a:gd name="connsiteY3" fmla="*/ 348357 h 2280605"/>
                  <a:gd name="connsiteX4" fmla="*/ 2724150 w 3152217"/>
                  <a:gd name="connsiteY4" fmla="*/ 843657 h 2280605"/>
                  <a:gd name="connsiteX5" fmla="*/ 3152217 w 3152217"/>
                  <a:gd name="connsiteY5" fmla="*/ 1280292 h 2280605"/>
                  <a:gd name="connsiteX6" fmla="*/ 3152217 w 3152217"/>
                  <a:gd name="connsiteY6" fmla="*/ 1492509 h 2280605"/>
                  <a:gd name="connsiteX7" fmla="*/ 2940000 w 3152217"/>
                  <a:gd name="connsiteY7" fmla="*/ 1492509 h 2280605"/>
                  <a:gd name="connsiteX8" fmla="*/ 2539107 w 3152217"/>
                  <a:gd name="connsiteY8" fmla="*/ 1091615 h 2280605"/>
                  <a:gd name="connsiteX9" fmla="*/ 2474399 w 3152217"/>
                  <a:gd name="connsiteY9" fmla="*/ 1178324 h 2280605"/>
                  <a:gd name="connsiteX10" fmla="*/ 2907621 w 3152217"/>
                  <a:gd name="connsiteY10" fmla="*/ 1611547 h 2280605"/>
                  <a:gd name="connsiteX11" fmla="*/ 2907621 w 3152217"/>
                  <a:gd name="connsiteY11" fmla="*/ 1823764 h 2280605"/>
                  <a:gd name="connsiteX12" fmla="*/ 2695404 w 3152217"/>
                  <a:gd name="connsiteY12" fmla="*/ 1823764 h 2280605"/>
                  <a:gd name="connsiteX13" fmla="*/ 2293017 w 3152217"/>
                  <a:gd name="connsiteY13" fmla="*/ 1421376 h 2280605"/>
                  <a:gd name="connsiteX14" fmla="*/ 2228234 w 3152217"/>
                  <a:gd name="connsiteY14" fmla="*/ 1508185 h 2280605"/>
                  <a:gd name="connsiteX15" fmla="*/ 2648161 w 3152217"/>
                  <a:gd name="connsiteY15" fmla="*/ 1928112 h 2280605"/>
                  <a:gd name="connsiteX16" fmla="*/ 2648161 w 3152217"/>
                  <a:gd name="connsiteY16" fmla="*/ 2140329 h 2280605"/>
                  <a:gd name="connsiteX17" fmla="*/ 2435944 w 3152217"/>
                  <a:gd name="connsiteY17" fmla="*/ 2140329 h 2280605"/>
                  <a:gd name="connsiteX18" fmla="*/ 2046853 w 3152217"/>
                  <a:gd name="connsiteY18" fmla="*/ 1751236 h 2280605"/>
                  <a:gd name="connsiteX19" fmla="*/ 1987859 w 3152217"/>
                  <a:gd name="connsiteY19" fmla="*/ 1837486 h 2280605"/>
                  <a:gd name="connsiteX20" fmla="*/ 2218760 w 3152217"/>
                  <a:gd name="connsiteY20" fmla="*/ 2068388 h 2280605"/>
                  <a:gd name="connsiteX21" fmla="*/ 2218760 w 3152217"/>
                  <a:gd name="connsiteY21" fmla="*/ 2280605 h 2280605"/>
                  <a:gd name="connsiteX22" fmla="*/ 2006543 w 3152217"/>
                  <a:gd name="connsiteY22" fmla="*/ 2280605 h 2280605"/>
                  <a:gd name="connsiteX23" fmla="*/ 1798691 w 3152217"/>
                  <a:gd name="connsiteY23" fmla="*/ 2072751 h 2280605"/>
                  <a:gd name="connsiteX24" fmla="*/ 1775643 w 3152217"/>
                  <a:gd name="connsiteY24" fmla="*/ 2049703 h 2280605"/>
                  <a:gd name="connsiteX25" fmla="*/ 1842458 w 3152217"/>
                  <a:gd name="connsiteY25" fmla="*/ 1960447 h 2280605"/>
                  <a:gd name="connsiteX26" fmla="*/ 1533525 w 3152217"/>
                  <a:gd name="connsiteY26" fmla="*/ 1548507 h 2280605"/>
                  <a:gd name="connsiteX27" fmla="*/ 1219200 w 3152217"/>
                  <a:gd name="connsiteY27" fmla="*/ 1243707 h 2280605"/>
                  <a:gd name="connsiteX28" fmla="*/ 571500 w 3152217"/>
                  <a:gd name="connsiteY28" fmla="*/ 1358007 h 2280605"/>
                  <a:gd name="connsiteX29" fmla="*/ 0 w 3152217"/>
                  <a:gd name="connsiteY29" fmla="*/ 1329432 h 2280605"/>
                  <a:gd name="connsiteX30" fmla="*/ 0 w 3152217"/>
                  <a:gd name="connsiteY30" fmla="*/ 14982 h 2280605"/>
                  <a:gd name="connsiteX31" fmla="*/ 390525 w 3152217"/>
                  <a:gd name="connsiteY31" fmla="*/ 24507 h 2280605"/>
                  <a:gd name="connsiteX0" fmla="*/ 390525 w 3152217"/>
                  <a:gd name="connsiteY0" fmla="*/ 9525 h 2265623"/>
                  <a:gd name="connsiteX1" fmla="*/ 95250 w 3152217"/>
                  <a:gd name="connsiteY1" fmla="*/ 257175 h 2265623"/>
                  <a:gd name="connsiteX2" fmla="*/ 1352550 w 3152217"/>
                  <a:gd name="connsiteY2" fmla="*/ 133350 h 2265623"/>
                  <a:gd name="connsiteX3" fmla="*/ 2314575 w 3152217"/>
                  <a:gd name="connsiteY3" fmla="*/ 333375 h 2265623"/>
                  <a:gd name="connsiteX4" fmla="*/ 2724150 w 3152217"/>
                  <a:gd name="connsiteY4" fmla="*/ 828675 h 2265623"/>
                  <a:gd name="connsiteX5" fmla="*/ 3152217 w 3152217"/>
                  <a:gd name="connsiteY5" fmla="*/ 1265310 h 2265623"/>
                  <a:gd name="connsiteX6" fmla="*/ 3152217 w 3152217"/>
                  <a:gd name="connsiteY6" fmla="*/ 1477527 h 2265623"/>
                  <a:gd name="connsiteX7" fmla="*/ 2940000 w 3152217"/>
                  <a:gd name="connsiteY7" fmla="*/ 1477527 h 2265623"/>
                  <a:gd name="connsiteX8" fmla="*/ 2539107 w 3152217"/>
                  <a:gd name="connsiteY8" fmla="*/ 1076633 h 2265623"/>
                  <a:gd name="connsiteX9" fmla="*/ 2474399 w 3152217"/>
                  <a:gd name="connsiteY9" fmla="*/ 1163342 h 2265623"/>
                  <a:gd name="connsiteX10" fmla="*/ 2907621 w 3152217"/>
                  <a:gd name="connsiteY10" fmla="*/ 1596565 h 2265623"/>
                  <a:gd name="connsiteX11" fmla="*/ 2907621 w 3152217"/>
                  <a:gd name="connsiteY11" fmla="*/ 1808782 h 2265623"/>
                  <a:gd name="connsiteX12" fmla="*/ 2695404 w 3152217"/>
                  <a:gd name="connsiteY12" fmla="*/ 1808782 h 2265623"/>
                  <a:gd name="connsiteX13" fmla="*/ 2293017 w 3152217"/>
                  <a:gd name="connsiteY13" fmla="*/ 1406394 h 2265623"/>
                  <a:gd name="connsiteX14" fmla="*/ 2228234 w 3152217"/>
                  <a:gd name="connsiteY14" fmla="*/ 1493203 h 2265623"/>
                  <a:gd name="connsiteX15" fmla="*/ 2648161 w 3152217"/>
                  <a:gd name="connsiteY15" fmla="*/ 1913130 h 2265623"/>
                  <a:gd name="connsiteX16" fmla="*/ 2648161 w 3152217"/>
                  <a:gd name="connsiteY16" fmla="*/ 2125347 h 2265623"/>
                  <a:gd name="connsiteX17" fmla="*/ 2435944 w 3152217"/>
                  <a:gd name="connsiteY17" fmla="*/ 2125347 h 2265623"/>
                  <a:gd name="connsiteX18" fmla="*/ 2046853 w 3152217"/>
                  <a:gd name="connsiteY18" fmla="*/ 1736254 h 2265623"/>
                  <a:gd name="connsiteX19" fmla="*/ 1987859 w 3152217"/>
                  <a:gd name="connsiteY19" fmla="*/ 1822504 h 2265623"/>
                  <a:gd name="connsiteX20" fmla="*/ 2218760 w 3152217"/>
                  <a:gd name="connsiteY20" fmla="*/ 2053406 h 2265623"/>
                  <a:gd name="connsiteX21" fmla="*/ 2218760 w 3152217"/>
                  <a:gd name="connsiteY21" fmla="*/ 2265623 h 2265623"/>
                  <a:gd name="connsiteX22" fmla="*/ 2006543 w 3152217"/>
                  <a:gd name="connsiteY22" fmla="*/ 2265623 h 2265623"/>
                  <a:gd name="connsiteX23" fmla="*/ 1798691 w 3152217"/>
                  <a:gd name="connsiteY23" fmla="*/ 2057769 h 2265623"/>
                  <a:gd name="connsiteX24" fmla="*/ 1775643 w 3152217"/>
                  <a:gd name="connsiteY24" fmla="*/ 2034721 h 2265623"/>
                  <a:gd name="connsiteX25" fmla="*/ 1842458 w 3152217"/>
                  <a:gd name="connsiteY25" fmla="*/ 1945465 h 2265623"/>
                  <a:gd name="connsiteX26" fmla="*/ 1533525 w 3152217"/>
                  <a:gd name="connsiteY26" fmla="*/ 1533525 h 2265623"/>
                  <a:gd name="connsiteX27" fmla="*/ 1219200 w 3152217"/>
                  <a:gd name="connsiteY27" fmla="*/ 1228725 h 2265623"/>
                  <a:gd name="connsiteX28" fmla="*/ 571500 w 3152217"/>
                  <a:gd name="connsiteY28" fmla="*/ 1343025 h 2265623"/>
                  <a:gd name="connsiteX29" fmla="*/ 0 w 3152217"/>
                  <a:gd name="connsiteY29" fmla="*/ 1314450 h 2265623"/>
                  <a:gd name="connsiteX30" fmla="*/ 0 w 3152217"/>
                  <a:gd name="connsiteY30" fmla="*/ 0 h 2265623"/>
                  <a:gd name="connsiteX31" fmla="*/ 390525 w 3152217"/>
                  <a:gd name="connsiteY31" fmla="*/ 9525 h 2265623"/>
                  <a:gd name="connsiteX0" fmla="*/ 390525 w 3152217"/>
                  <a:gd name="connsiteY0" fmla="*/ 9525 h 2265623"/>
                  <a:gd name="connsiteX1" fmla="*/ 95250 w 3152217"/>
                  <a:gd name="connsiteY1" fmla="*/ 257175 h 2265623"/>
                  <a:gd name="connsiteX2" fmla="*/ 1352550 w 3152217"/>
                  <a:gd name="connsiteY2" fmla="*/ 133350 h 2265623"/>
                  <a:gd name="connsiteX3" fmla="*/ 2314575 w 3152217"/>
                  <a:gd name="connsiteY3" fmla="*/ 333375 h 2265623"/>
                  <a:gd name="connsiteX4" fmla="*/ 2724150 w 3152217"/>
                  <a:gd name="connsiteY4" fmla="*/ 828675 h 2265623"/>
                  <a:gd name="connsiteX5" fmla="*/ 3152217 w 3152217"/>
                  <a:gd name="connsiteY5" fmla="*/ 1265310 h 2265623"/>
                  <a:gd name="connsiteX6" fmla="*/ 3152217 w 3152217"/>
                  <a:gd name="connsiteY6" fmla="*/ 1477527 h 2265623"/>
                  <a:gd name="connsiteX7" fmla="*/ 2940000 w 3152217"/>
                  <a:gd name="connsiteY7" fmla="*/ 1477527 h 2265623"/>
                  <a:gd name="connsiteX8" fmla="*/ 2539107 w 3152217"/>
                  <a:gd name="connsiteY8" fmla="*/ 1076633 h 2265623"/>
                  <a:gd name="connsiteX9" fmla="*/ 2474399 w 3152217"/>
                  <a:gd name="connsiteY9" fmla="*/ 1163342 h 2265623"/>
                  <a:gd name="connsiteX10" fmla="*/ 2907621 w 3152217"/>
                  <a:gd name="connsiteY10" fmla="*/ 1596565 h 2265623"/>
                  <a:gd name="connsiteX11" fmla="*/ 2907621 w 3152217"/>
                  <a:gd name="connsiteY11" fmla="*/ 1808782 h 2265623"/>
                  <a:gd name="connsiteX12" fmla="*/ 2695404 w 3152217"/>
                  <a:gd name="connsiteY12" fmla="*/ 1808782 h 2265623"/>
                  <a:gd name="connsiteX13" fmla="*/ 2293017 w 3152217"/>
                  <a:gd name="connsiteY13" fmla="*/ 1406394 h 2265623"/>
                  <a:gd name="connsiteX14" fmla="*/ 2228234 w 3152217"/>
                  <a:gd name="connsiteY14" fmla="*/ 1493203 h 2265623"/>
                  <a:gd name="connsiteX15" fmla="*/ 2648161 w 3152217"/>
                  <a:gd name="connsiteY15" fmla="*/ 1913130 h 2265623"/>
                  <a:gd name="connsiteX16" fmla="*/ 2648161 w 3152217"/>
                  <a:gd name="connsiteY16" fmla="*/ 2125347 h 2265623"/>
                  <a:gd name="connsiteX17" fmla="*/ 2435944 w 3152217"/>
                  <a:gd name="connsiteY17" fmla="*/ 2125347 h 2265623"/>
                  <a:gd name="connsiteX18" fmla="*/ 2046853 w 3152217"/>
                  <a:gd name="connsiteY18" fmla="*/ 1736254 h 2265623"/>
                  <a:gd name="connsiteX19" fmla="*/ 1987859 w 3152217"/>
                  <a:gd name="connsiteY19" fmla="*/ 1822504 h 2265623"/>
                  <a:gd name="connsiteX20" fmla="*/ 2218760 w 3152217"/>
                  <a:gd name="connsiteY20" fmla="*/ 2053406 h 2265623"/>
                  <a:gd name="connsiteX21" fmla="*/ 2218760 w 3152217"/>
                  <a:gd name="connsiteY21" fmla="*/ 2265623 h 2265623"/>
                  <a:gd name="connsiteX22" fmla="*/ 2006543 w 3152217"/>
                  <a:gd name="connsiteY22" fmla="*/ 2265623 h 2265623"/>
                  <a:gd name="connsiteX23" fmla="*/ 1798691 w 3152217"/>
                  <a:gd name="connsiteY23" fmla="*/ 2057769 h 2265623"/>
                  <a:gd name="connsiteX24" fmla="*/ 1775643 w 3152217"/>
                  <a:gd name="connsiteY24" fmla="*/ 2034721 h 2265623"/>
                  <a:gd name="connsiteX25" fmla="*/ 1842458 w 3152217"/>
                  <a:gd name="connsiteY25" fmla="*/ 1945465 h 2265623"/>
                  <a:gd name="connsiteX26" fmla="*/ 1533525 w 3152217"/>
                  <a:gd name="connsiteY26" fmla="*/ 1533525 h 2265623"/>
                  <a:gd name="connsiteX27" fmla="*/ 1219200 w 3152217"/>
                  <a:gd name="connsiteY27" fmla="*/ 1228725 h 2265623"/>
                  <a:gd name="connsiteX28" fmla="*/ 571500 w 3152217"/>
                  <a:gd name="connsiteY28" fmla="*/ 1343025 h 2265623"/>
                  <a:gd name="connsiteX29" fmla="*/ 0 w 3152217"/>
                  <a:gd name="connsiteY29" fmla="*/ 1314450 h 2265623"/>
                  <a:gd name="connsiteX30" fmla="*/ 0 w 3152217"/>
                  <a:gd name="connsiteY30" fmla="*/ 0 h 2265623"/>
                  <a:gd name="connsiteX31" fmla="*/ 390525 w 3152217"/>
                  <a:gd name="connsiteY31" fmla="*/ 9525 h 2265623"/>
                  <a:gd name="connsiteX0" fmla="*/ 400050 w 3152217"/>
                  <a:gd name="connsiteY0" fmla="*/ 0 h 2284673"/>
                  <a:gd name="connsiteX1" fmla="*/ 95250 w 3152217"/>
                  <a:gd name="connsiteY1" fmla="*/ 276225 h 2284673"/>
                  <a:gd name="connsiteX2" fmla="*/ 1352550 w 3152217"/>
                  <a:gd name="connsiteY2" fmla="*/ 152400 h 2284673"/>
                  <a:gd name="connsiteX3" fmla="*/ 2314575 w 3152217"/>
                  <a:gd name="connsiteY3" fmla="*/ 352425 h 2284673"/>
                  <a:gd name="connsiteX4" fmla="*/ 2724150 w 3152217"/>
                  <a:gd name="connsiteY4" fmla="*/ 847725 h 2284673"/>
                  <a:gd name="connsiteX5" fmla="*/ 3152217 w 3152217"/>
                  <a:gd name="connsiteY5" fmla="*/ 1284360 h 2284673"/>
                  <a:gd name="connsiteX6" fmla="*/ 3152217 w 3152217"/>
                  <a:gd name="connsiteY6" fmla="*/ 1496577 h 2284673"/>
                  <a:gd name="connsiteX7" fmla="*/ 2940000 w 3152217"/>
                  <a:gd name="connsiteY7" fmla="*/ 1496577 h 2284673"/>
                  <a:gd name="connsiteX8" fmla="*/ 2539107 w 3152217"/>
                  <a:gd name="connsiteY8" fmla="*/ 1095683 h 2284673"/>
                  <a:gd name="connsiteX9" fmla="*/ 2474399 w 3152217"/>
                  <a:gd name="connsiteY9" fmla="*/ 1182392 h 2284673"/>
                  <a:gd name="connsiteX10" fmla="*/ 2907621 w 3152217"/>
                  <a:gd name="connsiteY10" fmla="*/ 1615615 h 2284673"/>
                  <a:gd name="connsiteX11" fmla="*/ 2907621 w 3152217"/>
                  <a:gd name="connsiteY11" fmla="*/ 1827832 h 2284673"/>
                  <a:gd name="connsiteX12" fmla="*/ 2695404 w 3152217"/>
                  <a:gd name="connsiteY12" fmla="*/ 1827832 h 2284673"/>
                  <a:gd name="connsiteX13" fmla="*/ 2293017 w 3152217"/>
                  <a:gd name="connsiteY13" fmla="*/ 1425444 h 2284673"/>
                  <a:gd name="connsiteX14" fmla="*/ 2228234 w 3152217"/>
                  <a:gd name="connsiteY14" fmla="*/ 1512253 h 2284673"/>
                  <a:gd name="connsiteX15" fmla="*/ 2648161 w 3152217"/>
                  <a:gd name="connsiteY15" fmla="*/ 1932180 h 2284673"/>
                  <a:gd name="connsiteX16" fmla="*/ 2648161 w 3152217"/>
                  <a:gd name="connsiteY16" fmla="*/ 2144397 h 2284673"/>
                  <a:gd name="connsiteX17" fmla="*/ 2435944 w 3152217"/>
                  <a:gd name="connsiteY17" fmla="*/ 2144397 h 2284673"/>
                  <a:gd name="connsiteX18" fmla="*/ 2046853 w 3152217"/>
                  <a:gd name="connsiteY18" fmla="*/ 1755304 h 2284673"/>
                  <a:gd name="connsiteX19" fmla="*/ 1987859 w 3152217"/>
                  <a:gd name="connsiteY19" fmla="*/ 1841554 h 2284673"/>
                  <a:gd name="connsiteX20" fmla="*/ 2218760 w 3152217"/>
                  <a:gd name="connsiteY20" fmla="*/ 2072456 h 2284673"/>
                  <a:gd name="connsiteX21" fmla="*/ 2218760 w 3152217"/>
                  <a:gd name="connsiteY21" fmla="*/ 2284673 h 2284673"/>
                  <a:gd name="connsiteX22" fmla="*/ 2006543 w 3152217"/>
                  <a:gd name="connsiteY22" fmla="*/ 2284673 h 2284673"/>
                  <a:gd name="connsiteX23" fmla="*/ 1798691 w 3152217"/>
                  <a:gd name="connsiteY23" fmla="*/ 2076819 h 2284673"/>
                  <a:gd name="connsiteX24" fmla="*/ 1775643 w 3152217"/>
                  <a:gd name="connsiteY24" fmla="*/ 2053771 h 2284673"/>
                  <a:gd name="connsiteX25" fmla="*/ 1842458 w 3152217"/>
                  <a:gd name="connsiteY25" fmla="*/ 1964515 h 2284673"/>
                  <a:gd name="connsiteX26" fmla="*/ 1533525 w 3152217"/>
                  <a:gd name="connsiteY26" fmla="*/ 1552575 h 2284673"/>
                  <a:gd name="connsiteX27" fmla="*/ 1219200 w 3152217"/>
                  <a:gd name="connsiteY27" fmla="*/ 1247775 h 2284673"/>
                  <a:gd name="connsiteX28" fmla="*/ 571500 w 3152217"/>
                  <a:gd name="connsiteY28" fmla="*/ 1362075 h 2284673"/>
                  <a:gd name="connsiteX29" fmla="*/ 0 w 3152217"/>
                  <a:gd name="connsiteY29" fmla="*/ 1333500 h 2284673"/>
                  <a:gd name="connsiteX30" fmla="*/ 0 w 3152217"/>
                  <a:gd name="connsiteY30" fmla="*/ 19050 h 2284673"/>
                  <a:gd name="connsiteX31" fmla="*/ 400050 w 3152217"/>
                  <a:gd name="connsiteY31" fmla="*/ 0 h 22846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3152217" h="2284673">
                    <a:moveTo>
                      <a:pt x="400050" y="0"/>
                    </a:moveTo>
                    <a:lnTo>
                      <a:pt x="95250" y="276225"/>
                    </a:lnTo>
                    <a:cubicBezTo>
                      <a:pt x="349250" y="777875"/>
                      <a:pt x="831850" y="460375"/>
                      <a:pt x="1352550" y="152400"/>
                    </a:cubicBezTo>
                    <a:cubicBezTo>
                      <a:pt x="1641475" y="288925"/>
                      <a:pt x="1968500" y="301625"/>
                      <a:pt x="2314575" y="352425"/>
                    </a:cubicBezTo>
                    <a:cubicBezTo>
                      <a:pt x="2451100" y="603250"/>
                      <a:pt x="2587625" y="682625"/>
                      <a:pt x="2724150" y="847725"/>
                    </a:cubicBezTo>
                    <a:lnTo>
                      <a:pt x="3152217" y="1284360"/>
                    </a:lnTo>
                    <a:cubicBezTo>
                      <a:pt x="3210819" y="1342962"/>
                      <a:pt x="3210819" y="1437975"/>
                      <a:pt x="3152217" y="1496577"/>
                    </a:cubicBezTo>
                    <a:cubicBezTo>
                      <a:pt x="3093615" y="1555179"/>
                      <a:pt x="2998602" y="1555179"/>
                      <a:pt x="2940000" y="1496577"/>
                    </a:cubicBezTo>
                    <a:lnTo>
                      <a:pt x="2539107" y="1095683"/>
                    </a:lnTo>
                    <a:lnTo>
                      <a:pt x="2474399" y="1182392"/>
                    </a:lnTo>
                    <a:lnTo>
                      <a:pt x="2907621" y="1615615"/>
                    </a:lnTo>
                    <a:cubicBezTo>
                      <a:pt x="2966223" y="1674217"/>
                      <a:pt x="2966223" y="1769230"/>
                      <a:pt x="2907621" y="1827832"/>
                    </a:cubicBezTo>
                    <a:cubicBezTo>
                      <a:pt x="2849019" y="1886434"/>
                      <a:pt x="2754006" y="1886434"/>
                      <a:pt x="2695404" y="1827832"/>
                    </a:cubicBezTo>
                    <a:lnTo>
                      <a:pt x="2293017" y="1425444"/>
                    </a:lnTo>
                    <a:lnTo>
                      <a:pt x="2228234" y="1512253"/>
                    </a:lnTo>
                    <a:lnTo>
                      <a:pt x="2648161" y="1932180"/>
                    </a:lnTo>
                    <a:cubicBezTo>
                      <a:pt x="2706763" y="1990782"/>
                      <a:pt x="2706763" y="2085795"/>
                      <a:pt x="2648161" y="2144397"/>
                    </a:cubicBezTo>
                    <a:cubicBezTo>
                      <a:pt x="2589559" y="2202999"/>
                      <a:pt x="2494546" y="2202999"/>
                      <a:pt x="2435944" y="2144397"/>
                    </a:cubicBezTo>
                    <a:lnTo>
                      <a:pt x="2046853" y="1755304"/>
                    </a:lnTo>
                    <a:lnTo>
                      <a:pt x="1987859" y="1841554"/>
                    </a:lnTo>
                    <a:lnTo>
                      <a:pt x="2218760" y="2072456"/>
                    </a:lnTo>
                    <a:cubicBezTo>
                      <a:pt x="2277362" y="2131058"/>
                      <a:pt x="2277362" y="2226071"/>
                      <a:pt x="2218760" y="2284673"/>
                    </a:cubicBezTo>
                    <a:cubicBezTo>
                      <a:pt x="2160158" y="2343275"/>
                      <a:pt x="2065146" y="2343275"/>
                      <a:pt x="2006543" y="2284673"/>
                    </a:cubicBezTo>
                    <a:lnTo>
                      <a:pt x="1798691" y="2076819"/>
                    </a:lnTo>
                    <a:lnTo>
                      <a:pt x="1775643" y="2053771"/>
                    </a:lnTo>
                    <a:lnTo>
                      <a:pt x="1842458" y="1964515"/>
                    </a:lnTo>
                    <a:cubicBezTo>
                      <a:pt x="2026677" y="1607442"/>
                      <a:pt x="1697608" y="1472750"/>
                      <a:pt x="1533525" y="1552575"/>
                    </a:cubicBezTo>
                    <a:cubicBezTo>
                      <a:pt x="1555750" y="1323975"/>
                      <a:pt x="1380229" y="1237081"/>
                      <a:pt x="1219200" y="1247775"/>
                    </a:cubicBezTo>
                    <a:cubicBezTo>
                      <a:pt x="1190625" y="958850"/>
                      <a:pt x="838200" y="793750"/>
                      <a:pt x="571500" y="1362075"/>
                    </a:cubicBezTo>
                    <a:cubicBezTo>
                      <a:pt x="504825" y="1114425"/>
                      <a:pt x="276225" y="1066800"/>
                      <a:pt x="0" y="1333500"/>
                    </a:cubicBezTo>
                    <a:lnTo>
                      <a:pt x="0" y="19050"/>
                    </a:lnTo>
                    <a:lnTo>
                      <a:pt x="400050" y="0"/>
                    </a:lnTo>
                    <a:close/>
                  </a:path>
                </a:pathLst>
              </a:custGeom>
              <a:solidFill>
                <a:srgbClr val="5EBEE4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4286">
                  <a:defRPr/>
                </a:pPr>
                <a:endParaRPr lang="ko-KR" altLang="en-US" sz="2701" kern="0" dirty="0">
                  <a:solidFill>
                    <a:prstClr val="white"/>
                  </a:solidFill>
                  <a:latin typeface="Arial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368595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2">
            <a:extLst>
              <a:ext uri="{FF2B5EF4-FFF2-40B4-BE49-F238E27FC236}">
                <a16:creationId xmlns:a16="http://schemas.microsoft.com/office/drawing/2014/main" id="{33BFAC70-E5A0-4001-85F5-56698DFCB280}"/>
              </a:ext>
            </a:extLst>
          </p:cNvPr>
          <p:cNvSpPr txBox="1">
            <a:spLocks/>
          </p:cNvSpPr>
          <p:nvPr/>
        </p:nvSpPr>
        <p:spPr>
          <a:xfrm>
            <a:off x="9093200" y="6633356"/>
            <a:ext cx="812799" cy="2246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ja-JP"/>
            </a:defPPr>
            <a:lvl1pPr marL="0" algn="ctr" defTabSz="914400" rtl="0" eaLnBrk="1" latinLnBrk="0" hangingPunct="1">
              <a:defRPr kumimoji="1"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913B849-B299-43F7-89E0-BDEEC7CFE234}" type="slidenum">
              <a:rPr lang="ja-JP" altLang="en-US" smtClean="0"/>
              <a:pPr/>
              <a:t>17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3310052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1A0BBE-EEE2-4EEE-B29D-296EF77A5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Car Parts Damage Detection using Detectron2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FC57BCC-5E2A-44C2-8F4B-1A67A482F5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13B849-B299-43F7-89E0-BDEEC7CFE234}" type="slidenum">
              <a:rPr lang="ja-JP" altLang="en-US" smtClean="0"/>
              <a:pPr/>
              <a:t>2</a:t>
            </a:fld>
            <a:endParaRPr lang="ja-JP" alt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6F39D3A-BBBE-4EE4-AAE1-ADFA09A315C5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308484" y="980728"/>
            <a:ext cx="9277200" cy="5328592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In this project we detect the damaged car parts using </a:t>
            </a:r>
            <a:r>
              <a:rPr lang="en-US" sz="1800" b="1" dirty="0">
                <a:solidFill>
                  <a:schemeClr val="tx1"/>
                </a:solidFill>
              </a:rPr>
              <a:t>Detectron2</a:t>
            </a:r>
            <a:r>
              <a:rPr lang="en-US" sz="1800" dirty="0">
                <a:solidFill>
                  <a:schemeClr val="tx1"/>
                </a:solidFill>
              </a:rPr>
              <a:t> computer vision type algorithm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dirty="0">
                <a:solidFill>
                  <a:schemeClr val="tx1"/>
                </a:solidFill>
              </a:rPr>
              <a:t>There are five categories of parts damaged: headlamp, front_bumper, hood, door, rear_bumper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The dataset consists of car images with one or more damaged parts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The </a:t>
            </a:r>
            <a:r>
              <a:rPr lang="en-US" sz="1800" b="1" dirty="0" err="1">
                <a:solidFill>
                  <a:schemeClr val="tx1"/>
                </a:solidFill>
              </a:rPr>
              <a:t>img</a:t>
            </a:r>
            <a:r>
              <a:rPr lang="en-US" sz="1800" b="1" dirty="0">
                <a:solidFill>
                  <a:schemeClr val="tx1"/>
                </a:solidFill>
              </a:rPr>
              <a:t>/ </a:t>
            </a:r>
            <a:r>
              <a:rPr lang="en-US" sz="1800" dirty="0">
                <a:solidFill>
                  <a:schemeClr val="tx1"/>
                </a:solidFill>
              </a:rPr>
              <a:t>directory has 80 images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There are three more directories </a:t>
            </a:r>
            <a:r>
              <a:rPr lang="en-US" sz="1800" b="1" dirty="0">
                <a:solidFill>
                  <a:schemeClr val="tx1"/>
                </a:solidFill>
              </a:rPr>
              <a:t>train/,</a:t>
            </a:r>
            <a:r>
              <a:rPr lang="en-US" sz="1800" b="1" dirty="0" err="1">
                <a:solidFill>
                  <a:schemeClr val="tx1"/>
                </a:solidFill>
              </a:rPr>
              <a:t>val</a:t>
            </a:r>
            <a:r>
              <a:rPr lang="en-US" sz="1800" b="1" dirty="0">
                <a:solidFill>
                  <a:schemeClr val="tx1"/>
                </a:solidFill>
              </a:rPr>
              <a:t>/, test/ </a:t>
            </a:r>
            <a:r>
              <a:rPr lang="en-US" sz="1800" dirty="0">
                <a:solidFill>
                  <a:schemeClr val="tx1"/>
                </a:solidFill>
              </a:rPr>
              <a:t>for training, validation and testing purposes respectively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tx1"/>
                </a:solidFill>
              </a:rPr>
              <a:t>train/</a:t>
            </a:r>
            <a:r>
              <a:rPr lang="en-US" sz="1800" dirty="0">
                <a:solidFill>
                  <a:schemeClr val="tx1"/>
                </a:solidFill>
              </a:rPr>
              <a:t> directory contains 59 images, </a:t>
            </a:r>
            <a:r>
              <a:rPr lang="en-US" sz="1800" b="1" dirty="0" err="1">
                <a:solidFill>
                  <a:schemeClr val="tx1"/>
                </a:solidFill>
              </a:rPr>
              <a:t>val</a:t>
            </a:r>
            <a:r>
              <a:rPr lang="en-US" sz="1800" b="1" dirty="0">
                <a:solidFill>
                  <a:schemeClr val="tx1"/>
                </a:solidFill>
              </a:rPr>
              <a:t>/</a:t>
            </a:r>
            <a:r>
              <a:rPr lang="en-US" sz="1800" dirty="0">
                <a:solidFill>
                  <a:schemeClr val="tx1"/>
                </a:solidFill>
              </a:rPr>
              <a:t> directory contains 11 images, </a:t>
            </a:r>
            <a:r>
              <a:rPr lang="en-US" sz="1800" b="1" dirty="0">
                <a:solidFill>
                  <a:schemeClr val="tx1"/>
                </a:solidFill>
              </a:rPr>
              <a:t>test/ </a:t>
            </a:r>
            <a:r>
              <a:rPr lang="en-US" sz="1800" dirty="0">
                <a:solidFill>
                  <a:schemeClr val="tx1"/>
                </a:solidFill>
              </a:rPr>
              <a:t>directory contains 8 images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The files used for training the dataset are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b="1" u="sng" dirty="0">
                <a:solidFill>
                  <a:schemeClr val="tx1"/>
                </a:solidFill>
              </a:rPr>
              <a:t>COCO_train_annos.json</a:t>
            </a:r>
            <a:r>
              <a:rPr lang="en-US" sz="1800" dirty="0">
                <a:solidFill>
                  <a:schemeClr val="tx1"/>
                </a:solidFill>
              </a:rPr>
              <a:t>: It is the training annotation file for detecting only one damage and only one category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b="1" u="sng" dirty="0" err="1">
                <a:solidFill>
                  <a:schemeClr val="tx1"/>
                </a:solidFill>
              </a:rPr>
              <a:t>COCO_mul_train_annos.json</a:t>
            </a:r>
            <a:r>
              <a:rPr lang="en-IN" sz="1800" dirty="0">
                <a:solidFill>
                  <a:schemeClr val="tx1"/>
                </a:solidFill>
              </a:rPr>
              <a:t>: It is the training annotation file for detecting parts that have multiple damages</a:t>
            </a:r>
          </a:p>
        </p:txBody>
      </p:sp>
    </p:spTree>
    <p:extLst>
      <p:ext uri="{BB962C8B-B14F-4D97-AF65-F5344CB8AC3E}">
        <p14:creationId xmlns:p14="http://schemas.microsoft.com/office/powerpoint/2010/main" val="42452320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EA5371C-E919-449A-AA40-8AC63B1E0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60E9420-0A44-4DA7-9A90-CEEC39B155C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13B849-B299-43F7-89E0-BDEEC7CFE234}" type="slidenum">
              <a:rPr lang="ja-JP" altLang="en-US" smtClean="0"/>
              <a:pPr/>
              <a:t>3</a:t>
            </a:fld>
            <a:endParaRPr lang="ja-JP" alt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0596B2-3917-47A7-ACFA-855B9E73E684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308484" y="980728"/>
            <a:ext cx="9277200" cy="5328592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The files used for validating the dataset are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b="1" u="sng" dirty="0">
                <a:solidFill>
                  <a:schemeClr val="tx1"/>
                </a:solidFill>
              </a:rPr>
              <a:t>COCO_val_annos.json</a:t>
            </a:r>
            <a:r>
              <a:rPr lang="en-US" sz="1800" dirty="0">
                <a:solidFill>
                  <a:schemeClr val="tx1"/>
                </a:solidFill>
              </a:rPr>
              <a:t>: It is the validation annotation file  where only one damage and only category is present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b="1" u="sng" dirty="0">
                <a:solidFill>
                  <a:schemeClr val="tx1"/>
                </a:solidFill>
              </a:rPr>
              <a:t>COCO_mul_val_annos.json</a:t>
            </a:r>
            <a:r>
              <a:rPr lang="en-IN" sz="1800" dirty="0">
                <a:solidFill>
                  <a:schemeClr val="tx1"/>
                </a:solidFill>
              </a:rPr>
              <a:t>: It is the validation annotation file where multiple damages are present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b="1" u="sng" dirty="0">
                <a:solidFill>
                  <a:schemeClr val="tx1"/>
                </a:solidFill>
              </a:rPr>
              <a:t>Pre-requisites</a:t>
            </a:r>
            <a:r>
              <a:rPr lang="en-IN" sz="1800" dirty="0">
                <a:solidFill>
                  <a:schemeClr val="tx1"/>
                </a:solidFill>
              </a:rPr>
              <a:t>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dirty="0">
                <a:solidFill>
                  <a:schemeClr val="tx1"/>
                </a:solidFill>
              </a:rPr>
              <a:t>Google </a:t>
            </a:r>
            <a:r>
              <a:rPr lang="en-IN" sz="1800" dirty="0" err="1">
                <a:solidFill>
                  <a:schemeClr val="tx1"/>
                </a:solidFill>
              </a:rPr>
              <a:t>Colab</a:t>
            </a:r>
            <a:r>
              <a:rPr lang="en-IN" sz="1800" dirty="0">
                <a:solidFill>
                  <a:schemeClr val="tx1"/>
                </a:solidFill>
              </a:rPr>
              <a:t>, Detectron2, </a:t>
            </a:r>
            <a:r>
              <a:rPr lang="en-IN" sz="1800" dirty="0" err="1">
                <a:solidFill>
                  <a:schemeClr val="tx1"/>
                </a:solidFill>
              </a:rPr>
              <a:t>PyTorch</a:t>
            </a:r>
            <a:r>
              <a:rPr lang="en-IN" sz="1800" dirty="0">
                <a:solidFill>
                  <a:schemeClr val="tx1"/>
                </a:solidFill>
              </a:rPr>
              <a:t> =1.7.0, </a:t>
            </a:r>
            <a:r>
              <a:rPr lang="en-IN" sz="1800" dirty="0" err="1">
                <a:solidFill>
                  <a:schemeClr val="tx1"/>
                </a:solidFill>
              </a:rPr>
              <a:t>TorchVision</a:t>
            </a:r>
            <a:r>
              <a:rPr lang="en-IN" sz="1800" dirty="0">
                <a:solidFill>
                  <a:schemeClr val="tx1"/>
                </a:solidFill>
              </a:rPr>
              <a:t> = 0.8.1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Clone the </a:t>
            </a:r>
            <a:r>
              <a:rPr lang="en-US" sz="1800" dirty="0" err="1">
                <a:solidFill>
                  <a:schemeClr val="tx1"/>
                </a:solidFill>
              </a:rPr>
              <a:t>github</a:t>
            </a:r>
            <a:r>
              <a:rPr lang="en-US" sz="1800" dirty="0">
                <a:solidFill>
                  <a:schemeClr val="tx1"/>
                </a:solidFill>
              </a:rPr>
              <a:t> repository </a:t>
            </a:r>
            <a:r>
              <a:rPr lang="en-IN" sz="1800" b="1" dirty="0" err="1">
                <a:solidFill>
                  <a:schemeClr val="tx1"/>
                </a:solidFill>
              </a:rPr>
              <a:t>g</a:t>
            </a:r>
            <a:r>
              <a:rPr lang="en-IN" sz="1800" b="1" dirty="0" err="1">
                <a:solidFill>
                  <a:schemeClr val="tx1"/>
                </a:solidFill>
                <a:effectLst/>
              </a:rPr>
              <a:t>it+https</a:t>
            </a:r>
            <a:r>
              <a:rPr lang="en-IN" sz="1800" b="1" dirty="0">
                <a:solidFill>
                  <a:schemeClr val="tx1"/>
                </a:solidFill>
                <a:effectLst/>
              </a:rPr>
              <a:t>://github.com/</a:t>
            </a:r>
            <a:r>
              <a:rPr lang="en-IN" sz="1800" b="1" dirty="0" err="1">
                <a:solidFill>
                  <a:schemeClr val="tx1"/>
                </a:solidFill>
                <a:effectLst/>
              </a:rPr>
              <a:t>cocodataset</a:t>
            </a:r>
            <a:r>
              <a:rPr lang="en-IN" sz="1800" b="1" dirty="0">
                <a:solidFill>
                  <a:schemeClr val="tx1"/>
                </a:solidFill>
                <a:effectLst/>
              </a:rPr>
              <a:t>/</a:t>
            </a:r>
            <a:r>
              <a:rPr lang="en-IN" sz="1800" b="1" dirty="0" err="1">
                <a:solidFill>
                  <a:schemeClr val="tx1"/>
                </a:solidFill>
                <a:effectLst/>
              </a:rPr>
              <a:t>cocoapi.git#subdirectory</a:t>
            </a:r>
            <a:r>
              <a:rPr lang="en-IN" sz="1800" b="1" dirty="0">
                <a:solidFill>
                  <a:schemeClr val="tx1"/>
                </a:solidFill>
                <a:effectLst/>
              </a:rPr>
              <a:t>=</a:t>
            </a:r>
            <a:r>
              <a:rPr lang="en-IN" sz="1800" b="1" dirty="0" err="1">
                <a:solidFill>
                  <a:schemeClr val="tx1"/>
                </a:solidFill>
                <a:effectLst/>
              </a:rPr>
              <a:t>PythonAPI</a:t>
            </a:r>
            <a:r>
              <a:rPr lang="en-IN" sz="1800" b="1" dirty="0">
                <a:solidFill>
                  <a:schemeClr val="tx1"/>
                </a:solidFill>
              </a:rPr>
              <a:t> </a:t>
            </a:r>
            <a:r>
              <a:rPr lang="en-IN" sz="1800" dirty="0">
                <a:solidFill>
                  <a:schemeClr val="tx1"/>
                </a:solidFill>
              </a:rPr>
              <a:t>inside the local 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800" dirty="0">
              <a:solidFill>
                <a:schemeClr val="tx1"/>
              </a:solidFill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853888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42FE42A-B380-408C-BEFC-8AAF83B8C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Detectron2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73971A0-75F2-4D24-B89B-DCA400BB6E6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13B849-B299-43F7-89E0-BDEEC7CFE234}" type="slidenum">
              <a:rPr lang="ja-JP" altLang="en-US" smtClean="0"/>
              <a:pPr/>
              <a:t>4</a:t>
            </a:fld>
            <a:endParaRPr lang="ja-JP" alt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DBD127E-E6E5-423C-B653-3589B81DB695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308484" y="980728"/>
            <a:ext cx="9277200" cy="5328592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err="1">
                <a:solidFill>
                  <a:schemeClr val="tx1"/>
                </a:solidFill>
              </a:rPr>
              <a:t>PyTorch</a:t>
            </a:r>
            <a:r>
              <a:rPr lang="en-US" sz="1800" dirty="0">
                <a:solidFill>
                  <a:schemeClr val="tx1"/>
                </a:solidFill>
              </a:rPr>
              <a:t> based modular object detection library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Open-source detection system from Facebook AI Research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Used to train various models like Densepose and  panoptic feature pyramid network for detection tasks like bounding box, person </a:t>
            </a:r>
            <a:r>
              <a:rPr lang="en-US" sz="1800" dirty="0" err="1">
                <a:solidFill>
                  <a:schemeClr val="tx1"/>
                </a:solidFill>
              </a:rPr>
              <a:t>keypoint</a:t>
            </a:r>
            <a:r>
              <a:rPr lang="en-US" sz="1800" dirty="0">
                <a:solidFill>
                  <a:schemeClr val="tx1"/>
                </a:solidFill>
              </a:rPr>
              <a:t> detection, semantic segmentation and instance segmentation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Flexible, extensible and able to provide the fast training on single or multiple GPU Servers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dirty="0">
                <a:solidFill>
                  <a:schemeClr val="tx1"/>
                </a:solidFill>
              </a:rPr>
              <a:t>Used as a library to support building research projects on top of 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dirty="0">
                <a:solidFill>
                  <a:schemeClr val="tx1"/>
                </a:solidFill>
              </a:rPr>
              <a:t>Trains much faster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13440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5DC0D4-96AD-4287-9437-0582D1F8E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Steps for Car Parts Damage Detection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685460C-3A2E-4104-9C58-2A3AD8D93DB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13B849-B299-43F7-89E0-BDEEC7CFE234}" type="slidenum">
              <a:rPr lang="ja-JP" altLang="en-US" smtClean="0"/>
              <a:pPr/>
              <a:t>5</a:t>
            </a:fld>
            <a:endParaRPr lang="ja-JP" alt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48D66A3-C28A-4365-A655-FD872CF9A04D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308484" y="908720"/>
            <a:ext cx="9277200" cy="5400600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sz="1800" dirty="0">
                <a:solidFill>
                  <a:schemeClr val="tx1"/>
                </a:solidFill>
              </a:rPr>
              <a:t>Import the required libraries for visualization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>
                <a:solidFill>
                  <a:schemeClr val="tx1"/>
                </a:solidFill>
              </a:rPr>
              <a:t>Download the Github repository of COCO API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>
                <a:solidFill>
                  <a:schemeClr val="tx1"/>
                </a:solidFill>
              </a:rPr>
              <a:t>Define the dataset directories for validation images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>
                <a:solidFill>
                  <a:schemeClr val="tx1"/>
                </a:solidFill>
              </a:rPr>
              <a:t>Initialize COCO API for instance annotations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>
                <a:solidFill>
                  <a:schemeClr val="tx1"/>
                </a:solidFill>
              </a:rPr>
              <a:t>Display the categories and super categories of car parts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>
                <a:solidFill>
                  <a:schemeClr val="tx1"/>
                </a:solidFill>
              </a:rPr>
              <a:t>Find all the images containing ‘damage’ categories and randomly select one category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>
                <a:solidFill>
                  <a:schemeClr val="tx1"/>
                </a:solidFill>
              </a:rPr>
              <a:t>Receive the damage annotations for a particular image and plot using libraries in the form of bounding box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>
                <a:solidFill>
                  <a:schemeClr val="tx1"/>
                </a:solidFill>
              </a:rPr>
              <a:t>Repeat this procedure for multiple damaged parts annotation</a:t>
            </a:r>
          </a:p>
          <a:p>
            <a:endParaRPr lang="en-US" sz="1800" dirty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endParaRPr lang="en-I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7517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5DC0D4-96AD-4287-9437-0582D1F8E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Steps for Car Parts Damage Detection </a:t>
            </a:r>
            <a:r>
              <a:rPr lang="en-US" dirty="0" err="1"/>
              <a:t>Contd</a:t>
            </a:r>
            <a:r>
              <a:rPr lang="en-US" dirty="0"/>
              <a:t>….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685460C-3A2E-4104-9C58-2A3AD8D93DB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13B849-B299-43F7-89E0-BDEEC7CFE234}" type="slidenum">
              <a:rPr lang="ja-JP" altLang="en-US" smtClean="0"/>
              <a:pPr/>
              <a:t>6</a:t>
            </a:fld>
            <a:endParaRPr lang="ja-JP" alt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48D66A3-C28A-4365-A655-FD872CF9A04D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308484" y="908720"/>
            <a:ext cx="9277200" cy="5400600"/>
          </a:xfrm>
        </p:spPr>
        <p:txBody>
          <a:bodyPr/>
          <a:lstStyle/>
          <a:p>
            <a:pPr marL="342900" indent="-342900">
              <a:buFont typeface="+mj-lt"/>
              <a:buAutoNum type="arabicPeriod" startAt="9"/>
            </a:pPr>
            <a:endParaRPr lang="en-US" sz="1800" dirty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 startAt="9"/>
            </a:pPr>
            <a:r>
              <a:rPr lang="en-US" sz="1800" dirty="0">
                <a:solidFill>
                  <a:schemeClr val="tx1"/>
                </a:solidFill>
              </a:rPr>
              <a:t>Train the object detection model using detectron2</a:t>
            </a:r>
          </a:p>
          <a:p>
            <a:pPr marL="342900" indent="-342900">
              <a:buFont typeface="+mj-lt"/>
              <a:buAutoNum type="arabicPeriod" startAt="9"/>
            </a:pPr>
            <a:r>
              <a:rPr lang="en-US" sz="1800" dirty="0">
                <a:solidFill>
                  <a:schemeClr val="tx1"/>
                </a:solidFill>
              </a:rPr>
              <a:t>Loading the car dataset for training and validation directories</a:t>
            </a:r>
          </a:p>
          <a:p>
            <a:pPr marL="342900" indent="-342900">
              <a:buFont typeface="+mj-lt"/>
              <a:buAutoNum type="arabicPeriod" startAt="9"/>
            </a:pPr>
            <a:r>
              <a:rPr lang="en-US" sz="1800" dirty="0">
                <a:solidFill>
                  <a:schemeClr val="tx1"/>
                </a:solidFill>
              </a:rPr>
              <a:t>Running COCO instance segmentation algorithm on a </a:t>
            </a:r>
            <a:r>
              <a:rPr lang="en-US" sz="1800" dirty="0" err="1">
                <a:solidFill>
                  <a:schemeClr val="tx1"/>
                </a:solidFill>
              </a:rPr>
              <a:t>MaskCNN</a:t>
            </a:r>
            <a:endParaRPr lang="en-US" sz="1800" dirty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 startAt="9"/>
            </a:pPr>
            <a:r>
              <a:rPr lang="en-US" sz="1800" dirty="0">
                <a:solidFill>
                  <a:schemeClr val="tx1"/>
                </a:solidFill>
              </a:rPr>
              <a:t>Evaluate the model with respect to parameters like class accuracy, total loss, bounding box average precision, segmentation average precision</a:t>
            </a:r>
          </a:p>
          <a:p>
            <a:pPr marL="342900" indent="-342900">
              <a:buFont typeface="+mj-lt"/>
              <a:buAutoNum type="arabicPeriod" startAt="9"/>
            </a:pPr>
            <a:endParaRPr lang="en-US" dirty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 startAt="9"/>
            </a:pPr>
            <a:endParaRPr lang="en-I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96054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10C94-87A8-430B-A68E-6A290E71E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Results of Damaged Car Parts Detection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4DED85D-C72D-41F1-87A0-E9F60D0F1AB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13B849-B299-43F7-89E0-BDEEC7CFE234}" type="slidenum">
              <a:rPr lang="ja-JP" altLang="en-US" smtClean="0"/>
              <a:pPr/>
              <a:t>7</a:t>
            </a:fld>
            <a:endParaRPr lang="ja-JP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37BC909-A824-4742-8E1F-DF5A76B2D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657" y="830375"/>
            <a:ext cx="4381500" cy="2598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0277B01-9879-471E-8A1A-A93B5A1172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1361" y="813582"/>
            <a:ext cx="4500239" cy="2687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C4C53C9-4368-4D6B-B74B-14E077C7F8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5718" y="3556135"/>
            <a:ext cx="4714875" cy="2722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73610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15BE92-ADCE-42D2-A754-263323F7E9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47076BB-57BD-44C3-A5BF-EE90E900712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13B849-B299-43F7-89E0-BDEEC7CFE234}" type="slidenum">
              <a:rPr lang="ja-JP" altLang="en-US" smtClean="0"/>
              <a:pPr/>
              <a:t>8</a:t>
            </a:fld>
            <a:endParaRPr lang="ja-JP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F1FD335-CE7C-4D7C-8000-BBDB7CF99A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205" y="908719"/>
            <a:ext cx="4714875" cy="2666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7158673-F5AE-45E9-B9D8-740009296A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770" y="908720"/>
            <a:ext cx="4381500" cy="2666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A463DF42-61B9-4227-8E21-97FAD111B2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47" y="3861048"/>
            <a:ext cx="4673824" cy="2448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78781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E9273C-4142-4F58-AA50-2A5F34A12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E8E2735-86B8-4973-9E9A-26FB1ACC381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13B849-B299-43F7-89E0-BDEEC7CFE234}" type="slidenum">
              <a:rPr lang="ja-JP" altLang="en-US" smtClean="0"/>
              <a:pPr/>
              <a:t>9</a:t>
            </a:fld>
            <a:endParaRPr lang="ja-JP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33E3DA2-3CF1-45AE-9AE4-67ACF71A72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400" y="908720"/>
            <a:ext cx="4062536" cy="2520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B5B75DD2-F826-4126-8D84-E23F1C661F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2842" y="801483"/>
            <a:ext cx="4318758" cy="2627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0E0D4EE-2D20-480B-9C1C-442B2BD5F7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464" y="3631082"/>
            <a:ext cx="4176463" cy="2595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9371967"/>
      </p:ext>
    </p:extLst>
  </p:cSld>
  <p:clrMapOvr>
    <a:masterClrMapping/>
  </p:clrMapOvr>
</p:sld>
</file>

<file path=ppt/theme/theme1.xml><?xml version="1.0" encoding="utf-8"?>
<a:theme xmlns:a="http://schemas.openxmlformats.org/drawingml/2006/main" name="デザインの設定">
  <a:themeElements>
    <a:clrScheme name="technopro">
      <a:dk1>
        <a:srgbClr val="000000"/>
      </a:dk1>
      <a:lt1>
        <a:sysClr val="window" lastClr="FFFFFF"/>
      </a:lt1>
      <a:dk2>
        <a:srgbClr val="00AEBD"/>
      </a:dk2>
      <a:lt2>
        <a:srgbClr val="EBEAE8"/>
      </a:lt2>
      <a:accent1>
        <a:srgbClr val="B6DAE5"/>
      </a:accent1>
      <a:accent2>
        <a:srgbClr val="FBCC95"/>
      </a:accent2>
      <a:accent3>
        <a:srgbClr val="C5E8BF"/>
      </a:accent3>
      <a:accent4>
        <a:srgbClr val="EDBBD4"/>
      </a:accent4>
      <a:accent5>
        <a:srgbClr val="008096"/>
      </a:accent5>
      <a:accent6>
        <a:srgbClr val="EA8712"/>
      </a:accent6>
      <a:hlink>
        <a:srgbClr val="008096"/>
      </a:hlink>
      <a:folHlink>
        <a:srgbClr val="EA8712"/>
      </a:folHlink>
    </a:clrScheme>
    <a:fontScheme name="TechnoPro">
      <a:majorFont>
        <a:latin typeface="Verdana"/>
        <a:ea typeface="メイリオ"/>
        <a:cs typeface=""/>
      </a:majorFont>
      <a:minorFont>
        <a:latin typeface="Verdana"/>
        <a:ea typeface="メイリオ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chnoPro_Format_PPT.pptx" id="{F7E67A9C-8C96-4FA8-B99F-771CD6B57EAA}" vid="{C63F1B7B-345D-4EB0-82EA-2C0C505DEA06}"/>
    </a:ext>
  </a:extLst>
</a:theme>
</file>

<file path=ppt/theme/theme2.xml><?xml version="1.0" encoding="utf-8"?>
<a:theme xmlns:a="http://schemas.openxmlformats.org/drawingml/2006/main" name="1_デザインの設定">
  <a:themeElements>
    <a:clrScheme name="technopro">
      <a:dk1>
        <a:srgbClr val="000000"/>
      </a:dk1>
      <a:lt1>
        <a:sysClr val="window" lastClr="FFFFFF"/>
      </a:lt1>
      <a:dk2>
        <a:srgbClr val="00AEBD"/>
      </a:dk2>
      <a:lt2>
        <a:srgbClr val="EBEAE8"/>
      </a:lt2>
      <a:accent1>
        <a:srgbClr val="B6DAE5"/>
      </a:accent1>
      <a:accent2>
        <a:srgbClr val="FBCC95"/>
      </a:accent2>
      <a:accent3>
        <a:srgbClr val="C5E8BF"/>
      </a:accent3>
      <a:accent4>
        <a:srgbClr val="EDBBD4"/>
      </a:accent4>
      <a:accent5>
        <a:srgbClr val="008096"/>
      </a:accent5>
      <a:accent6>
        <a:srgbClr val="EA8712"/>
      </a:accent6>
      <a:hlink>
        <a:srgbClr val="008096"/>
      </a:hlink>
      <a:folHlink>
        <a:srgbClr val="EA8712"/>
      </a:folHlink>
    </a:clrScheme>
    <a:fontScheme name="TechnoPro">
      <a:majorFont>
        <a:latin typeface="Verdana"/>
        <a:ea typeface="メイリオ"/>
        <a:cs typeface=""/>
      </a:majorFont>
      <a:minorFont>
        <a:latin typeface="Verdana"/>
        <a:ea typeface="メイリオ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chnoPro_Format_PPT.pptx" id="{F7E67A9C-8C96-4FA8-B99F-771CD6B57EAA}" vid="{5385F47D-F2F1-4D3D-86A5-A34B084533CC}"/>
    </a:ext>
  </a:extLst>
</a:theme>
</file>

<file path=ppt/theme/theme3.xml><?xml version="1.0" encoding="utf-8"?>
<a:theme xmlns:a="http://schemas.openxmlformats.org/drawingml/2006/main" name="2_デザインの設定">
  <a:themeElements>
    <a:clrScheme name="technopro">
      <a:dk1>
        <a:srgbClr val="000000"/>
      </a:dk1>
      <a:lt1>
        <a:sysClr val="window" lastClr="FFFFFF"/>
      </a:lt1>
      <a:dk2>
        <a:srgbClr val="00AEBD"/>
      </a:dk2>
      <a:lt2>
        <a:srgbClr val="EBEAE8"/>
      </a:lt2>
      <a:accent1>
        <a:srgbClr val="B6DAE5"/>
      </a:accent1>
      <a:accent2>
        <a:srgbClr val="FBCC95"/>
      </a:accent2>
      <a:accent3>
        <a:srgbClr val="C5E8BF"/>
      </a:accent3>
      <a:accent4>
        <a:srgbClr val="EDBBD4"/>
      </a:accent4>
      <a:accent5>
        <a:srgbClr val="008096"/>
      </a:accent5>
      <a:accent6>
        <a:srgbClr val="EA8712"/>
      </a:accent6>
      <a:hlink>
        <a:srgbClr val="008096"/>
      </a:hlink>
      <a:folHlink>
        <a:srgbClr val="EA8712"/>
      </a:folHlink>
    </a:clrScheme>
    <a:fontScheme name="TechnoPro">
      <a:majorFont>
        <a:latin typeface="Verdana"/>
        <a:ea typeface="メイリオ"/>
        <a:cs typeface=""/>
      </a:majorFont>
      <a:minorFont>
        <a:latin typeface="Verdana"/>
        <a:ea typeface="メイリオ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chnoPro_Format_PPT.pptx" id="{F7E67A9C-8C96-4FA8-B99F-771CD6B57EAA}" vid="{5385F47D-F2F1-4D3D-86A5-A34B084533CC}"/>
    </a:ext>
  </a:extLst>
</a:theme>
</file>

<file path=ppt/theme/theme4.xml><?xml version="1.0" encoding="utf-8"?>
<a:theme xmlns:a="http://schemas.openxmlformats.org/drawingml/2006/main" name="3_デザインの設定">
  <a:themeElements>
    <a:clrScheme name="technopro">
      <a:dk1>
        <a:srgbClr val="000000"/>
      </a:dk1>
      <a:lt1>
        <a:sysClr val="window" lastClr="FFFFFF"/>
      </a:lt1>
      <a:dk2>
        <a:srgbClr val="00AEBD"/>
      </a:dk2>
      <a:lt2>
        <a:srgbClr val="EBEAE8"/>
      </a:lt2>
      <a:accent1>
        <a:srgbClr val="B6DAE5"/>
      </a:accent1>
      <a:accent2>
        <a:srgbClr val="FBCC95"/>
      </a:accent2>
      <a:accent3>
        <a:srgbClr val="C5E8BF"/>
      </a:accent3>
      <a:accent4>
        <a:srgbClr val="EDBBD4"/>
      </a:accent4>
      <a:accent5>
        <a:srgbClr val="008096"/>
      </a:accent5>
      <a:accent6>
        <a:srgbClr val="EA8712"/>
      </a:accent6>
      <a:hlink>
        <a:srgbClr val="008096"/>
      </a:hlink>
      <a:folHlink>
        <a:srgbClr val="EA8712"/>
      </a:folHlink>
    </a:clrScheme>
    <a:fontScheme name="ユーザー定義 1">
      <a:majorFont>
        <a:latin typeface="Verdana"/>
        <a:ea typeface="メイリオ"/>
        <a:cs typeface=""/>
      </a:majorFont>
      <a:minorFont>
        <a:latin typeface="Verdana"/>
        <a:ea typeface="メイリオ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5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TechnoPro_Format_PPT</Template>
  <TotalTime>21569</TotalTime>
  <Words>591</Words>
  <Application>Microsoft Office PowerPoint</Application>
  <PresentationFormat>A4 Paper (210x297 mm)</PresentationFormat>
  <Paragraphs>74</Paragraphs>
  <Slides>17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Arial</vt:lpstr>
      <vt:lpstr>Calibri</vt:lpstr>
      <vt:lpstr>Verdana</vt:lpstr>
      <vt:lpstr>デザインの設定</vt:lpstr>
      <vt:lpstr>1_デザインの設定</vt:lpstr>
      <vt:lpstr>2_デザインの設定</vt:lpstr>
      <vt:lpstr>3_デザインの設定</vt:lpstr>
      <vt:lpstr>PowerPoint Presentation</vt:lpstr>
      <vt:lpstr>Car Parts Damage Detection using Detectron2</vt:lpstr>
      <vt:lpstr>PowerPoint Presentation</vt:lpstr>
      <vt:lpstr>Detectron2</vt:lpstr>
      <vt:lpstr>Steps for Car Parts Damage Detection</vt:lpstr>
      <vt:lpstr>Steps for Car Parts Damage Detection Contd….</vt:lpstr>
      <vt:lpstr>Results of Damaged Car Parts Detection</vt:lpstr>
      <vt:lpstr>PowerPoint Presentation</vt:lpstr>
      <vt:lpstr>PowerPoint Presentation</vt:lpstr>
      <vt:lpstr>Evaluation of Model Metrics</vt:lpstr>
      <vt:lpstr>PowerPoint Presentation</vt:lpstr>
      <vt:lpstr>Results of Damaged Car Parts Detection in terms of %</vt:lpstr>
      <vt:lpstr>PowerPoint Presentation</vt:lpstr>
      <vt:lpstr>PowerPoint Presentation</vt:lpstr>
      <vt:lpstr>References </vt:lpstr>
      <vt:lpstr>PowerPoint Presentation</vt:lpstr>
      <vt:lpstr>PowerPoint Presentation</vt:lpstr>
    </vt:vector>
  </TitlesOfParts>
  <Company>Technopro Holdings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Miyu Minakawa/TechnoPro Holdings;Jayant.Kumar@technopro.com</dc:creator>
  <cp:lastModifiedBy>Ishan Borkar/TechnoPro India</cp:lastModifiedBy>
  <cp:revision>692</cp:revision>
  <cp:lastPrinted>2019-08-28T09:32:57Z</cp:lastPrinted>
  <dcterms:created xsi:type="dcterms:W3CDTF">2019-06-11T01:45:40Z</dcterms:created>
  <dcterms:modified xsi:type="dcterms:W3CDTF">2021-07-15T12:02:50Z</dcterms:modified>
</cp:coreProperties>
</file>